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5"/>
  </p:handoutMasterIdLst>
  <p:sldIdLst>
    <p:sldId id="256" r:id="rId4"/>
    <p:sldId id="262" r:id="rId5"/>
    <p:sldId id="261" r:id="rId6"/>
    <p:sldId id="296" r:id="rId7"/>
    <p:sldId id="307" r:id="rId8"/>
    <p:sldId id="311" r:id="rId9"/>
    <p:sldId id="309" r:id="rId10"/>
    <p:sldId id="308" r:id="rId11"/>
    <p:sldId id="310" r:id="rId12"/>
    <p:sldId id="312" r:id="rId13"/>
    <p:sldId id="313" r:id="rId14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8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2" autoAdjust="0"/>
    <p:restoredTop sz="94626" autoAdjust="0"/>
  </p:normalViewPr>
  <p:slideViewPr>
    <p:cSldViewPr snapToGrid="0">
      <p:cViewPr>
        <p:scale>
          <a:sx n="69" d="100"/>
          <a:sy n="69" d="100"/>
        </p:scale>
        <p:origin x="627" y="471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06BAE1-9D62-4BE2-92F5-13516D7B16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3F7C2-615E-4315-8EAC-FA55AC9897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9F105-A747-4149-8D18-634112D74862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43403-C63A-4BA5-B6D3-425E92F024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A4DABD-501E-4B8E-B807-AC2FA85FB5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A0813-E8DC-4927-8006-DB2DC4539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66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638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lIns="365760" anchor="ctr"/>
          <a:lstStyle>
            <a:lvl1pPr marL="0" indent="0" algn="l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6033F2F0-7D0F-4B5D-8E37-7C30E5A5D2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48561" y="477308"/>
            <a:ext cx="2897717" cy="2731837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40B2EF10-A0C4-401E-8AA6-CF7463C5956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48561" y="3648856"/>
            <a:ext cx="2897717" cy="2731837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980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B83EC1-AF10-4FD7-8089-F03DAD6397E7}"/>
              </a:ext>
            </a:extLst>
          </p:cNvPr>
          <p:cNvSpPr/>
          <p:nvPr userDrawn="1"/>
        </p:nvSpPr>
        <p:spPr>
          <a:xfrm>
            <a:off x="0" y="0"/>
            <a:ext cx="12192000" cy="2381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53561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32DE4F21-2D03-408A-A113-1ECBBBFDE8D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67429" y="479834"/>
            <a:ext cx="3611542" cy="589833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</a:t>
            </a:r>
          </a:p>
          <a:p>
            <a:r>
              <a:rPr lang="en-US" altLang="ko-KR" dirty="0"/>
              <a:t>And Sand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A62276F5-0236-424B-9645-A889FC41285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58183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B703617E-9CA4-425B-945B-4B73794CE2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62805" y="479835"/>
            <a:ext cx="1823793" cy="25983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5055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38550" y="354330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EA5E7C78-B7FD-4905-970D-675E6D39617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38550" y="56918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01CFBF6C-8D5A-4D48-ACE1-2D979A60A2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7225" y="3543300"/>
            <a:ext cx="2743200" cy="27432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back</a:t>
            </a:r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26D5AB-D725-405F-B143-0753C3C45DCD}"/>
              </a:ext>
            </a:extLst>
          </p:cNvPr>
          <p:cNvSpPr/>
          <p:nvPr userDrawn="1"/>
        </p:nvSpPr>
        <p:spPr>
          <a:xfrm>
            <a:off x="-1" y="0"/>
            <a:ext cx="3400425" cy="33123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30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lIns="3383280" rIns="0" anchor="ctr"/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Sand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7938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12">
            <a:extLst>
              <a:ext uri="{FF2B5EF4-FFF2-40B4-BE49-F238E27FC236}">
                <a16:creationId xmlns:a16="http://schemas.microsoft.com/office/drawing/2014/main" id="{95EDCEF7-DD83-4CD4-BE92-A97D74011033}"/>
              </a:ext>
            </a:extLst>
          </p:cNvPr>
          <p:cNvSpPr/>
          <p:nvPr userDrawn="1"/>
        </p:nvSpPr>
        <p:spPr>
          <a:xfrm>
            <a:off x="547181" y="1761846"/>
            <a:ext cx="11097638" cy="3334311"/>
          </a:xfrm>
          <a:prstGeom prst="frame">
            <a:avLst>
              <a:gd name="adj1" fmla="val 2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2" y="569068"/>
            <a:ext cx="3661647" cy="571986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664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358CF5-5043-4D3B-92BD-59549782EBBE}"/>
              </a:ext>
            </a:extLst>
          </p:cNvPr>
          <p:cNvSpPr/>
          <p:nvPr userDrawn="1"/>
        </p:nvSpPr>
        <p:spPr>
          <a:xfrm>
            <a:off x="7515225" y="0"/>
            <a:ext cx="4676775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B59EE49C-3795-40A6-B206-565A372E5530}"/>
              </a:ext>
            </a:extLst>
          </p:cNvPr>
          <p:cNvGrpSpPr/>
          <p:nvPr userDrawn="1"/>
        </p:nvGrpSpPr>
        <p:grpSpPr>
          <a:xfrm>
            <a:off x="5720146" y="1420664"/>
            <a:ext cx="5589803" cy="4396475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16E008B-9F44-493C-B58F-ABFC0E7190A5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C1A2B49-6603-4C93-BCDA-8893B608D8C1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70C51E-C968-4707-899F-DE217D80997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6BA87E5-BDD3-47B0-8C9F-EDFB6B811129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C9C68AE-3F02-48D5-A299-9B7311EC8D90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CBE3651-AB4C-4F00-BF52-0A24EF2A62AD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3E653C6-4F74-473F-9309-2D2D43F090C8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9CA35F9-CDD6-4937-8C98-04018E459C31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56077" y="1628103"/>
            <a:ext cx="5317941" cy="301288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CCE937E-8E2A-4179-91E4-730975E592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71525" y="339509"/>
            <a:ext cx="6543675" cy="724247"/>
          </a:xfrm>
          <a:prstGeom prst="rect">
            <a:avLst/>
          </a:prstGeom>
        </p:spPr>
        <p:txBody>
          <a:bodyPr tIns="91440"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577951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>
            <a:extLst>
              <a:ext uri="{FF2B5EF4-FFF2-40B4-BE49-F238E27FC236}">
                <a16:creationId xmlns:a16="http://schemas.microsoft.com/office/drawing/2014/main" id="{A4D14B1E-79D5-4F7D-AEB4-4F537918FBAB}"/>
              </a:ext>
            </a:extLst>
          </p:cNvPr>
          <p:cNvSpPr/>
          <p:nvPr userDrawn="1"/>
        </p:nvSpPr>
        <p:spPr>
          <a:xfrm rot="5400000">
            <a:off x="795337" y="-795340"/>
            <a:ext cx="6257926" cy="784860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0914" y="600074"/>
            <a:ext cx="4052172" cy="5657852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145CBDFE-5F17-4329-876B-8EC9C2A40C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75044" y="222886"/>
            <a:ext cx="2286000" cy="301752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06B5A04-F323-4B06-B374-0EFFB99917B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175044" y="3624742"/>
            <a:ext cx="2286000" cy="301752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59728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52">
            <a:extLst>
              <a:ext uri="{FF2B5EF4-FFF2-40B4-BE49-F238E27FC236}">
                <a16:creationId xmlns:a16="http://schemas.microsoft.com/office/drawing/2014/main" id="{A554242E-EDC9-4D56-ABE8-D3DFF0D037E9}"/>
              </a:ext>
            </a:extLst>
          </p:cNvPr>
          <p:cNvSpPr/>
          <p:nvPr userDrawn="1"/>
        </p:nvSpPr>
        <p:spPr>
          <a:xfrm>
            <a:off x="2" y="0"/>
            <a:ext cx="8582025" cy="6858000"/>
          </a:xfrm>
          <a:custGeom>
            <a:avLst/>
            <a:gdLst>
              <a:gd name="connsiteX0" fmla="*/ 5238766 w 8582025"/>
              <a:gd name="connsiteY0" fmla="*/ 0 h 6858000"/>
              <a:gd name="connsiteX1" fmla="*/ 8582025 w 8582025"/>
              <a:gd name="connsiteY1" fmla="*/ 0 h 6858000"/>
              <a:gd name="connsiteX2" fmla="*/ 1876410 w 8582025"/>
              <a:gd name="connsiteY2" fmla="*/ 6858000 h 6858000"/>
              <a:gd name="connsiteX3" fmla="*/ 0 w 8582025"/>
              <a:gd name="connsiteY3" fmla="*/ 6858000 h 6858000"/>
              <a:gd name="connsiteX4" fmla="*/ 0 w 8582025"/>
              <a:gd name="connsiteY4" fmla="*/ 535781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2025" h="6858000">
                <a:moveTo>
                  <a:pt x="5238766" y="0"/>
                </a:moveTo>
                <a:lnTo>
                  <a:pt x="8582025" y="0"/>
                </a:lnTo>
                <a:lnTo>
                  <a:pt x="1876410" y="6858000"/>
                </a:lnTo>
                <a:lnTo>
                  <a:pt x="0" y="6858000"/>
                </a:lnTo>
                <a:lnTo>
                  <a:pt x="0" y="53578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그림 개체 틀 3">
            <a:extLst>
              <a:ext uri="{FF2B5EF4-FFF2-40B4-BE49-F238E27FC236}">
                <a16:creationId xmlns:a16="http://schemas.microsoft.com/office/drawing/2014/main" id="{A7B8BCFA-E22C-4FE8-9EC6-3B7DF58BF4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17212" y="427698"/>
            <a:ext cx="3600000" cy="36000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Place Your Picture Here And Sand to Back</a:t>
            </a:r>
            <a:endParaRPr lang="ko-KR" altLang="en-US" dirty="0"/>
          </a:p>
        </p:txBody>
      </p:sp>
      <p:sp>
        <p:nvSpPr>
          <p:cNvPr id="6" name="그림 개체 틀 3">
            <a:extLst>
              <a:ext uri="{FF2B5EF4-FFF2-40B4-BE49-F238E27FC236}">
                <a16:creationId xmlns:a16="http://schemas.microsoft.com/office/drawing/2014/main" id="{C661A5D8-A169-47BB-84F8-7CCF6E00616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953610" y="2837035"/>
            <a:ext cx="3600000" cy="3600000"/>
          </a:xfrm>
          <a:prstGeom prst="diamond">
            <a:avLst/>
          </a:prstGeo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그림 개체 틀 3">
            <a:extLst>
              <a:ext uri="{FF2B5EF4-FFF2-40B4-BE49-F238E27FC236}">
                <a16:creationId xmlns:a16="http://schemas.microsoft.com/office/drawing/2014/main" id="{A32673E2-41F8-431C-946D-87DD76C5D04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524" y="2251417"/>
            <a:ext cx="1980000" cy="1980000"/>
          </a:xfrm>
          <a:prstGeom prst="diamond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그림 개체 틀 3">
            <a:extLst>
              <a:ext uri="{FF2B5EF4-FFF2-40B4-BE49-F238E27FC236}">
                <a16:creationId xmlns:a16="http://schemas.microsoft.com/office/drawing/2014/main" id="{F2B14BC2-B3DB-437A-8C30-D2E802CB43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6104" y="2676913"/>
            <a:ext cx="1980000" cy="1980000"/>
          </a:xfrm>
          <a:prstGeom prst="diamond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65908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7D4BC-8397-4297-9425-5B8BAEB381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952" y="2305190"/>
            <a:ext cx="4038095" cy="2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7893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0353" y="1807430"/>
            <a:ext cx="2400000" cy="26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513D5B-5A42-4F30-9E94-6D9B89BC88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381" y="2276619"/>
            <a:ext cx="4095238" cy="23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9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3B04BAD-EED5-4C78-BC19-C3DD01D50231}"/>
              </a:ext>
            </a:extLst>
          </p:cNvPr>
          <p:cNvGrpSpPr/>
          <p:nvPr userDrawn="1"/>
        </p:nvGrpSpPr>
        <p:grpSpPr>
          <a:xfrm>
            <a:off x="729449" y="1780758"/>
            <a:ext cx="2449180" cy="4305530"/>
            <a:chOff x="445712" y="1449040"/>
            <a:chExt cx="2113018" cy="392417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7456AC7-1506-4AAF-A694-1BE710D5F58E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7D8BFCCB-25F4-4E85-B4F9-18DA5A0F31C0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6">
              <a:extLst>
                <a:ext uri="{FF2B5EF4-FFF2-40B4-BE49-F238E27FC236}">
                  <a16:creationId xmlns:a16="http://schemas.microsoft.com/office/drawing/2014/main" id="{4DE5DB11-A2A8-48F9-9B25-703C78662BDE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7">
                <a:extLst>
                  <a:ext uri="{FF2B5EF4-FFF2-40B4-BE49-F238E27FC236}">
                    <a16:creationId xmlns:a16="http://schemas.microsoft.com/office/drawing/2014/main" id="{A3616025-C842-4C0D-B7E3-48176315DDFA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8">
                <a:extLst>
                  <a:ext uri="{FF2B5EF4-FFF2-40B4-BE49-F238E27FC236}">
                    <a16:creationId xmlns:a16="http://schemas.microsoft.com/office/drawing/2014/main" id="{B2550ED7-04C5-4FFA-BCF1-8CB64B3F2DA9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6D54C7-03B4-4369-97FF-A3456A2A876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73465" y="2174930"/>
            <a:ext cx="2152765" cy="33487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D8FCDD3-D367-4581-96F6-BED1A5D7FC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0356987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9398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tIns="91440"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411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7770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ame 2">
            <a:extLst>
              <a:ext uri="{FF2B5EF4-FFF2-40B4-BE49-F238E27FC236}">
                <a16:creationId xmlns:a16="http://schemas.microsoft.com/office/drawing/2014/main" id="{11A067AA-F6AF-4715-9F07-7BE30046CBF0}"/>
              </a:ext>
            </a:extLst>
          </p:cNvPr>
          <p:cNvSpPr/>
          <p:nvPr userDrawn="1"/>
        </p:nvSpPr>
        <p:spPr>
          <a:xfrm>
            <a:off x="642938" y="514350"/>
            <a:ext cx="10906125" cy="2990850"/>
          </a:xfrm>
          <a:prstGeom prst="frame">
            <a:avLst>
              <a:gd name="adj1" fmla="val 255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96BD7FA-E93A-4CE9-A7A1-0EC236E0A2F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96806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5DB206C-7370-448F-B4C9-4059BADCA64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35231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7383E1CB-8D0E-4180-8C52-C5F4A24ED3F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73656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33F4681A-0E5C-4D94-B5F0-6A175DBC6CD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12081" y="2310178"/>
            <a:ext cx="2084544" cy="2313844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4226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7" r:id="rId2"/>
    <p:sldLayoutId id="2147483736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5" r:id="rId9"/>
    <p:sldLayoutId id="2147483743" r:id="rId10"/>
    <p:sldLayoutId id="2147483744" r:id="rId11"/>
    <p:sldLayoutId id="2147483746" r:id="rId12"/>
    <p:sldLayoutId id="2147483747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6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ccount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hyperlink" Target="https://avatars2.githubusercontent.com/u/53331484?s=400&amp;v=4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avatars1.githubusercontent.com/u/58029308?s=400&amp;v=4" TargetMode="External"/><Relationship Id="rId5" Type="http://schemas.openxmlformats.org/officeDocument/2006/relationships/image" Target="../media/image9.jpeg"/><Relationship Id="rId4" Type="http://schemas.openxmlformats.org/officeDocument/2006/relationships/hyperlink" Target="https://avatars0.githubusercontent.com/u/18674825?s=400&amp;v=4" TargetMode="External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2806008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dirty="0" err="1">
                <a:solidFill>
                  <a:schemeClr val="bg1"/>
                </a:solidFill>
                <a:cs typeface="Arial" pitchFamily="34" charset="0"/>
              </a:rPr>
              <a:t>DeepCoordiNet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0" y="3765386"/>
            <a:ext cx="1219185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Find out your Fashion Rating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9445815-12D7-4E1D-A6E4-49EA4C8ECE5C}"/>
              </a:ext>
            </a:extLst>
          </p:cNvPr>
          <p:cNvGrpSpPr/>
          <p:nvPr/>
        </p:nvGrpSpPr>
        <p:grpSpPr>
          <a:xfrm>
            <a:off x="2229738" y="882815"/>
            <a:ext cx="7803176" cy="5052397"/>
            <a:chOff x="2229738" y="635165"/>
            <a:chExt cx="7803176" cy="505239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C647FD-F15A-4EF3-809D-6A1D53EDA1C0}"/>
                </a:ext>
              </a:extLst>
            </p:cNvPr>
            <p:cNvSpPr/>
            <p:nvPr/>
          </p:nvSpPr>
          <p:spPr>
            <a:xfrm rot="10800000">
              <a:off x="3609975" y="3851803"/>
              <a:ext cx="4972050" cy="1445239"/>
            </a:xfrm>
            <a:custGeom>
              <a:avLst/>
              <a:gdLst>
                <a:gd name="connsiteX0" fmla="*/ 0 w 4972050"/>
                <a:gd name="connsiteY0" fmla="*/ 0 h 1445239"/>
                <a:gd name="connsiteX1" fmla="*/ 4972050 w 4972050"/>
                <a:gd name="connsiteY1" fmla="*/ 0 h 1445239"/>
                <a:gd name="connsiteX2" fmla="*/ 4972050 w 4972050"/>
                <a:gd name="connsiteY2" fmla="*/ 1445239 h 1445239"/>
                <a:gd name="connsiteX3" fmla="*/ 4846713 w 4972050"/>
                <a:gd name="connsiteY3" fmla="*/ 1445239 h 1445239"/>
                <a:gd name="connsiteX4" fmla="*/ 4846713 w 4972050"/>
                <a:gd name="connsiteY4" fmla="*/ 125337 h 1445239"/>
                <a:gd name="connsiteX5" fmla="*/ 125337 w 4972050"/>
                <a:gd name="connsiteY5" fmla="*/ 125337 h 1445239"/>
                <a:gd name="connsiteX6" fmla="*/ 125337 w 4972050"/>
                <a:gd name="connsiteY6" fmla="*/ 1445239 h 1445239"/>
                <a:gd name="connsiteX7" fmla="*/ 0 w 4972050"/>
                <a:gd name="connsiteY7" fmla="*/ 1445239 h 14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72050" h="1445239">
                  <a:moveTo>
                    <a:pt x="0" y="0"/>
                  </a:moveTo>
                  <a:lnTo>
                    <a:pt x="4972050" y="0"/>
                  </a:lnTo>
                  <a:lnTo>
                    <a:pt x="4972050" y="1445239"/>
                  </a:lnTo>
                  <a:lnTo>
                    <a:pt x="4846713" y="1445239"/>
                  </a:lnTo>
                  <a:lnTo>
                    <a:pt x="4846713" y="125337"/>
                  </a:lnTo>
                  <a:lnTo>
                    <a:pt x="125337" y="125337"/>
                  </a:lnTo>
                  <a:lnTo>
                    <a:pt x="125337" y="1445239"/>
                  </a:lnTo>
                  <a:lnTo>
                    <a:pt x="0" y="14452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49D2C01-2A20-4143-BCAD-6A6312B98A08}"/>
                </a:ext>
              </a:extLst>
            </p:cNvPr>
            <p:cNvGrpSpPr/>
            <p:nvPr/>
          </p:nvGrpSpPr>
          <p:grpSpPr>
            <a:xfrm>
              <a:off x="2229738" y="635165"/>
              <a:ext cx="7803176" cy="5052397"/>
              <a:chOff x="2229738" y="635165"/>
              <a:chExt cx="7803176" cy="5052397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AC6889E-9C5A-4F40-B36F-D446C77768E4}"/>
                  </a:ext>
                </a:extLst>
              </p:cNvPr>
              <p:cNvSpPr/>
              <p:nvPr/>
            </p:nvSpPr>
            <p:spPr>
              <a:xfrm>
                <a:off x="3609975" y="1151426"/>
                <a:ext cx="4972050" cy="1445239"/>
              </a:xfrm>
              <a:custGeom>
                <a:avLst/>
                <a:gdLst>
                  <a:gd name="connsiteX0" fmla="*/ 0 w 4972050"/>
                  <a:gd name="connsiteY0" fmla="*/ 0 h 1445239"/>
                  <a:gd name="connsiteX1" fmla="*/ 4972050 w 4972050"/>
                  <a:gd name="connsiteY1" fmla="*/ 0 h 1445239"/>
                  <a:gd name="connsiteX2" fmla="*/ 4972050 w 4972050"/>
                  <a:gd name="connsiteY2" fmla="*/ 1445239 h 1445239"/>
                  <a:gd name="connsiteX3" fmla="*/ 4846713 w 4972050"/>
                  <a:gd name="connsiteY3" fmla="*/ 1445239 h 1445239"/>
                  <a:gd name="connsiteX4" fmla="*/ 4846713 w 4972050"/>
                  <a:gd name="connsiteY4" fmla="*/ 125337 h 1445239"/>
                  <a:gd name="connsiteX5" fmla="*/ 125337 w 4972050"/>
                  <a:gd name="connsiteY5" fmla="*/ 125337 h 1445239"/>
                  <a:gd name="connsiteX6" fmla="*/ 125337 w 4972050"/>
                  <a:gd name="connsiteY6" fmla="*/ 1445239 h 1445239"/>
                  <a:gd name="connsiteX7" fmla="*/ 0 w 4972050"/>
                  <a:gd name="connsiteY7" fmla="*/ 1445239 h 14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2050" h="1445239">
                    <a:moveTo>
                      <a:pt x="0" y="0"/>
                    </a:moveTo>
                    <a:lnTo>
                      <a:pt x="4972050" y="0"/>
                    </a:lnTo>
                    <a:lnTo>
                      <a:pt x="4972050" y="1445239"/>
                    </a:lnTo>
                    <a:lnTo>
                      <a:pt x="4846713" y="1445239"/>
                    </a:lnTo>
                    <a:lnTo>
                      <a:pt x="4846713" y="125337"/>
                    </a:lnTo>
                    <a:lnTo>
                      <a:pt x="125337" y="125337"/>
                    </a:lnTo>
                    <a:lnTo>
                      <a:pt x="125337" y="1445239"/>
                    </a:lnTo>
                    <a:lnTo>
                      <a:pt x="0" y="14452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039928E-7F45-4D48-A87B-BFF1229D99D9}"/>
                  </a:ext>
                </a:extLst>
              </p:cNvPr>
              <p:cNvSpPr/>
              <p:nvPr/>
            </p:nvSpPr>
            <p:spPr>
              <a:xfrm rot="2735247">
                <a:off x="8529637" y="409065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8C7D53DE-957E-4634-8DEC-72BF32FF5DB8}"/>
                  </a:ext>
                </a:extLst>
              </p:cNvPr>
              <p:cNvSpPr/>
              <p:nvPr/>
            </p:nvSpPr>
            <p:spPr>
              <a:xfrm rot="2735247">
                <a:off x="3452813" y="4639863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EB634C8-28A3-4C33-9A37-7C5166CF0D48}"/>
                  </a:ext>
                </a:extLst>
              </p:cNvPr>
              <p:cNvSpPr/>
              <p:nvPr/>
            </p:nvSpPr>
            <p:spPr>
              <a:xfrm rot="2735247">
                <a:off x="9257907" y="-35067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E60094A-3072-4592-A419-4DB5BBABA8FF}"/>
                  </a:ext>
                </a:extLst>
              </p:cNvPr>
              <p:cNvSpPr/>
              <p:nvPr/>
            </p:nvSpPr>
            <p:spPr>
              <a:xfrm rot="2735247">
                <a:off x="2899970" y="4912555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844BFCB-4A03-407F-8013-5F417566960B}"/>
              </a:ext>
            </a:extLst>
          </p:cNvPr>
          <p:cNvSpPr txBox="1"/>
          <p:nvPr/>
        </p:nvSpPr>
        <p:spPr>
          <a:xfrm>
            <a:off x="0" y="4237278"/>
            <a:ext cx="1219185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OSS Team 10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cs typeface="Arial" pitchFamily="34" charset="0"/>
              </a:rPr>
              <a:t>김민석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	</a:t>
            </a:r>
            <a:r>
              <a:rPr lang="ko-KR" altLang="en-US" dirty="0">
                <a:solidFill>
                  <a:schemeClr val="bg1"/>
                </a:solidFill>
                <a:cs typeface="Arial" pitchFamily="34" charset="0"/>
              </a:rPr>
              <a:t>박지원</a:t>
            </a:r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cs typeface="Arial" pitchFamily="34" charset="0"/>
              </a:rPr>
              <a:t>임채진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	</a:t>
            </a:r>
            <a:r>
              <a:rPr lang="ko-KR" altLang="en-US" dirty="0">
                <a:solidFill>
                  <a:schemeClr val="bg1"/>
                </a:solidFill>
                <a:cs typeface="Arial" pitchFamily="34" charset="0"/>
              </a:rPr>
              <a:t>장윤희</a:t>
            </a: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Our Plan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6B40860-FA19-461E-A328-9D43CE80A625}"/>
              </a:ext>
            </a:extLst>
          </p:cNvPr>
          <p:cNvSpPr/>
          <p:nvPr/>
        </p:nvSpPr>
        <p:spPr>
          <a:xfrm rot="2700000">
            <a:off x="7481164" y="1973466"/>
            <a:ext cx="1723431" cy="1716991"/>
          </a:xfrm>
          <a:custGeom>
            <a:avLst/>
            <a:gdLst>
              <a:gd name="connsiteX0" fmla="*/ 455043 w 1723431"/>
              <a:gd name="connsiteY0" fmla="*/ 72148 h 1716991"/>
              <a:gd name="connsiteX1" fmla="*/ 568072 w 1723431"/>
              <a:gd name="connsiteY1" fmla="*/ 4028 h 1716991"/>
              <a:gd name="connsiteX2" fmla="*/ 608028 w 1723431"/>
              <a:gd name="connsiteY2" fmla="*/ 0 h 1716991"/>
              <a:gd name="connsiteX3" fmla="*/ 1523502 w 1723431"/>
              <a:gd name="connsiteY3" fmla="*/ 1 h 1716991"/>
              <a:gd name="connsiteX4" fmla="*/ 1717732 w 1723431"/>
              <a:gd name="connsiteY4" fmla="*/ 158303 h 1716991"/>
              <a:gd name="connsiteX5" fmla="*/ 1717859 w 1723431"/>
              <a:gd name="connsiteY5" fmla="*/ 159564 h 1716991"/>
              <a:gd name="connsiteX6" fmla="*/ 1719404 w 1723431"/>
              <a:gd name="connsiteY6" fmla="*/ 164538 h 1716991"/>
              <a:gd name="connsiteX7" fmla="*/ 1723431 w 1723431"/>
              <a:gd name="connsiteY7" fmla="*/ 204494 h 1716991"/>
              <a:gd name="connsiteX8" fmla="*/ 1723431 w 1723431"/>
              <a:gd name="connsiteY8" fmla="*/ 1119968 h 1716991"/>
              <a:gd name="connsiteX9" fmla="*/ 1525173 w 1723431"/>
              <a:gd name="connsiteY9" fmla="*/ 1318226 h 1716991"/>
              <a:gd name="connsiteX10" fmla="*/ 1384983 w 1723431"/>
              <a:gd name="connsiteY10" fmla="*/ 1260157 h 1716991"/>
              <a:gd name="connsiteX11" fmla="*/ 1376492 w 1723431"/>
              <a:gd name="connsiteY11" fmla="*/ 1249866 h 1716991"/>
              <a:gd name="connsiteX12" fmla="*/ 1375540 w 1723431"/>
              <a:gd name="connsiteY12" fmla="*/ 1249088 h 1716991"/>
              <a:gd name="connsiteX13" fmla="*/ 1269469 w 1723431"/>
              <a:gd name="connsiteY13" fmla="*/ 1143017 h 1716991"/>
              <a:gd name="connsiteX14" fmla="*/ 795448 w 1723431"/>
              <a:gd name="connsiteY14" fmla="*/ 1617038 h 1716991"/>
              <a:gd name="connsiteX15" fmla="*/ 636611 w 1723431"/>
              <a:gd name="connsiteY15" fmla="*/ 1715459 h 1716991"/>
              <a:gd name="connsiteX16" fmla="*/ 505408 w 1723431"/>
              <a:gd name="connsiteY16" fmla="*/ 1584256 h 1716991"/>
              <a:gd name="connsiteX17" fmla="*/ 505408 w 1723431"/>
              <a:gd name="connsiteY17" fmla="*/ 1212365 h 1716991"/>
              <a:gd name="connsiteX18" fmla="*/ 133517 w 1723431"/>
              <a:gd name="connsiteY18" fmla="*/ 1212365 h 1716991"/>
              <a:gd name="connsiteX19" fmla="*/ 2314 w 1723431"/>
              <a:gd name="connsiteY19" fmla="*/ 1081162 h 1716991"/>
              <a:gd name="connsiteX20" fmla="*/ 98665 w 1723431"/>
              <a:gd name="connsiteY20" fmla="*/ 920256 h 1716991"/>
              <a:gd name="connsiteX21" fmla="*/ 572686 w 1723431"/>
              <a:gd name="connsiteY21" fmla="*/ 446235 h 1716991"/>
              <a:gd name="connsiteX22" fmla="*/ 473014 w 1723431"/>
              <a:gd name="connsiteY22" fmla="*/ 346563 h 1716991"/>
              <a:gd name="connsiteX23" fmla="*/ 447609 w 1723431"/>
              <a:gd name="connsiteY23" fmla="*/ 315462 h 1716991"/>
              <a:gd name="connsiteX24" fmla="*/ 445386 w 1723431"/>
              <a:gd name="connsiteY24" fmla="*/ 311236 h 1716991"/>
              <a:gd name="connsiteX25" fmla="*/ 443629 w 1723431"/>
              <a:gd name="connsiteY25" fmla="*/ 309107 h 1716991"/>
              <a:gd name="connsiteX26" fmla="*/ 409770 w 1723431"/>
              <a:gd name="connsiteY26" fmla="*/ 198258 h 1716991"/>
              <a:gd name="connsiteX27" fmla="*/ 455043 w 1723431"/>
              <a:gd name="connsiteY27" fmla="*/ 72148 h 171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23431" h="1716991">
                <a:moveTo>
                  <a:pt x="455043" y="72148"/>
                </a:moveTo>
                <a:cubicBezTo>
                  <a:pt x="483325" y="37878"/>
                  <a:pt x="522901" y="13272"/>
                  <a:pt x="568072" y="4028"/>
                </a:cubicBezTo>
                <a:cubicBezTo>
                  <a:pt x="580978" y="1388"/>
                  <a:pt x="594341" y="1"/>
                  <a:pt x="608028" y="0"/>
                </a:cubicBezTo>
                <a:lnTo>
                  <a:pt x="1523502" y="1"/>
                </a:lnTo>
                <a:cubicBezTo>
                  <a:pt x="1619310" y="0"/>
                  <a:pt x="1699246" y="67960"/>
                  <a:pt x="1717732" y="158303"/>
                </a:cubicBezTo>
                <a:lnTo>
                  <a:pt x="1717859" y="159564"/>
                </a:lnTo>
                <a:lnTo>
                  <a:pt x="1719404" y="164538"/>
                </a:lnTo>
                <a:cubicBezTo>
                  <a:pt x="1722044" y="177444"/>
                  <a:pt x="1723431" y="190806"/>
                  <a:pt x="1723431" y="204494"/>
                </a:cubicBezTo>
                <a:lnTo>
                  <a:pt x="1723431" y="1119968"/>
                </a:lnTo>
                <a:cubicBezTo>
                  <a:pt x="1723431" y="1229462"/>
                  <a:pt x="1634668" y="1318226"/>
                  <a:pt x="1525173" y="1318226"/>
                </a:cubicBezTo>
                <a:cubicBezTo>
                  <a:pt x="1470426" y="1318226"/>
                  <a:pt x="1420861" y="1296035"/>
                  <a:pt x="1384983" y="1260157"/>
                </a:cubicBezTo>
                <a:lnTo>
                  <a:pt x="1376492" y="1249866"/>
                </a:lnTo>
                <a:lnTo>
                  <a:pt x="1375540" y="1249088"/>
                </a:lnTo>
                <a:lnTo>
                  <a:pt x="1269469" y="1143017"/>
                </a:lnTo>
                <a:lnTo>
                  <a:pt x="795448" y="1617038"/>
                </a:lnTo>
                <a:cubicBezTo>
                  <a:pt x="753387" y="1665084"/>
                  <a:pt x="709151" y="1702246"/>
                  <a:pt x="636611" y="1715459"/>
                </a:cubicBezTo>
                <a:cubicBezTo>
                  <a:pt x="565323" y="1728444"/>
                  <a:pt x="505408" y="1656717"/>
                  <a:pt x="505408" y="1584256"/>
                </a:cubicBezTo>
                <a:lnTo>
                  <a:pt x="505408" y="1212365"/>
                </a:lnTo>
                <a:lnTo>
                  <a:pt x="133517" y="1212365"/>
                </a:lnTo>
                <a:cubicBezTo>
                  <a:pt x="61055" y="1212365"/>
                  <a:pt x="2314" y="1153623"/>
                  <a:pt x="2314" y="1081162"/>
                </a:cubicBezTo>
                <a:cubicBezTo>
                  <a:pt x="-3495" y="1032477"/>
                  <a:pt x="-6519" y="1036199"/>
                  <a:pt x="98665" y="920256"/>
                </a:cubicBezTo>
                <a:lnTo>
                  <a:pt x="572686" y="446235"/>
                </a:lnTo>
                <a:lnTo>
                  <a:pt x="473014" y="346563"/>
                </a:lnTo>
                <a:cubicBezTo>
                  <a:pt x="463336" y="336885"/>
                  <a:pt x="454868" y="326455"/>
                  <a:pt x="447609" y="315462"/>
                </a:cubicBezTo>
                <a:lnTo>
                  <a:pt x="445386" y="311236"/>
                </a:lnTo>
                <a:lnTo>
                  <a:pt x="443629" y="309107"/>
                </a:lnTo>
                <a:cubicBezTo>
                  <a:pt x="422252" y="277464"/>
                  <a:pt x="409770" y="239319"/>
                  <a:pt x="409770" y="198258"/>
                </a:cubicBezTo>
                <a:cubicBezTo>
                  <a:pt x="409770" y="150355"/>
                  <a:pt x="426760" y="106419"/>
                  <a:pt x="455043" y="72148"/>
                </a:cubicBezTo>
                <a:close/>
              </a:path>
            </a:pathLst>
          </a:cu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978129-3DFC-42FC-89A3-C189E4574152}"/>
              </a:ext>
            </a:extLst>
          </p:cNvPr>
          <p:cNvSpPr/>
          <p:nvPr/>
        </p:nvSpPr>
        <p:spPr>
          <a:xfrm rot="2700000">
            <a:off x="5958909" y="1973462"/>
            <a:ext cx="1723431" cy="1716991"/>
          </a:xfrm>
          <a:custGeom>
            <a:avLst/>
            <a:gdLst>
              <a:gd name="connsiteX0" fmla="*/ 455043 w 1723431"/>
              <a:gd name="connsiteY0" fmla="*/ 72148 h 1716991"/>
              <a:gd name="connsiteX1" fmla="*/ 568072 w 1723431"/>
              <a:gd name="connsiteY1" fmla="*/ 4028 h 1716991"/>
              <a:gd name="connsiteX2" fmla="*/ 608028 w 1723431"/>
              <a:gd name="connsiteY2" fmla="*/ 0 h 1716991"/>
              <a:gd name="connsiteX3" fmla="*/ 1523502 w 1723431"/>
              <a:gd name="connsiteY3" fmla="*/ 1 h 1716991"/>
              <a:gd name="connsiteX4" fmla="*/ 1717732 w 1723431"/>
              <a:gd name="connsiteY4" fmla="*/ 158303 h 1716991"/>
              <a:gd name="connsiteX5" fmla="*/ 1717859 w 1723431"/>
              <a:gd name="connsiteY5" fmla="*/ 159564 h 1716991"/>
              <a:gd name="connsiteX6" fmla="*/ 1719404 w 1723431"/>
              <a:gd name="connsiteY6" fmla="*/ 164538 h 1716991"/>
              <a:gd name="connsiteX7" fmla="*/ 1723431 w 1723431"/>
              <a:gd name="connsiteY7" fmla="*/ 204494 h 1716991"/>
              <a:gd name="connsiteX8" fmla="*/ 1723431 w 1723431"/>
              <a:gd name="connsiteY8" fmla="*/ 1119968 h 1716991"/>
              <a:gd name="connsiteX9" fmla="*/ 1525173 w 1723431"/>
              <a:gd name="connsiteY9" fmla="*/ 1318226 h 1716991"/>
              <a:gd name="connsiteX10" fmla="*/ 1384983 w 1723431"/>
              <a:gd name="connsiteY10" fmla="*/ 1260157 h 1716991"/>
              <a:gd name="connsiteX11" fmla="*/ 1376492 w 1723431"/>
              <a:gd name="connsiteY11" fmla="*/ 1249866 h 1716991"/>
              <a:gd name="connsiteX12" fmla="*/ 1375540 w 1723431"/>
              <a:gd name="connsiteY12" fmla="*/ 1249088 h 1716991"/>
              <a:gd name="connsiteX13" fmla="*/ 1269469 w 1723431"/>
              <a:gd name="connsiteY13" fmla="*/ 1143017 h 1716991"/>
              <a:gd name="connsiteX14" fmla="*/ 795448 w 1723431"/>
              <a:gd name="connsiteY14" fmla="*/ 1617038 h 1716991"/>
              <a:gd name="connsiteX15" fmla="*/ 636611 w 1723431"/>
              <a:gd name="connsiteY15" fmla="*/ 1715459 h 1716991"/>
              <a:gd name="connsiteX16" fmla="*/ 505408 w 1723431"/>
              <a:gd name="connsiteY16" fmla="*/ 1584256 h 1716991"/>
              <a:gd name="connsiteX17" fmla="*/ 505408 w 1723431"/>
              <a:gd name="connsiteY17" fmla="*/ 1212365 h 1716991"/>
              <a:gd name="connsiteX18" fmla="*/ 133517 w 1723431"/>
              <a:gd name="connsiteY18" fmla="*/ 1212365 h 1716991"/>
              <a:gd name="connsiteX19" fmla="*/ 2314 w 1723431"/>
              <a:gd name="connsiteY19" fmla="*/ 1081162 h 1716991"/>
              <a:gd name="connsiteX20" fmla="*/ 98665 w 1723431"/>
              <a:gd name="connsiteY20" fmla="*/ 920256 h 1716991"/>
              <a:gd name="connsiteX21" fmla="*/ 572686 w 1723431"/>
              <a:gd name="connsiteY21" fmla="*/ 446235 h 1716991"/>
              <a:gd name="connsiteX22" fmla="*/ 473014 w 1723431"/>
              <a:gd name="connsiteY22" fmla="*/ 346563 h 1716991"/>
              <a:gd name="connsiteX23" fmla="*/ 447609 w 1723431"/>
              <a:gd name="connsiteY23" fmla="*/ 315462 h 1716991"/>
              <a:gd name="connsiteX24" fmla="*/ 445386 w 1723431"/>
              <a:gd name="connsiteY24" fmla="*/ 311236 h 1716991"/>
              <a:gd name="connsiteX25" fmla="*/ 443629 w 1723431"/>
              <a:gd name="connsiteY25" fmla="*/ 309107 h 1716991"/>
              <a:gd name="connsiteX26" fmla="*/ 409770 w 1723431"/>
              <a:gd name="connsiteY26" fmla="*/ 198258 h 1716991"/>
              <a:gd name="connsiteX27" fmla="*/ 455043 w 1723431"/>
              <a:gd name="connsiteY27" fmla="*/ 72148 h 171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23431" h="1716991">
                <a:moveTo>
                  <a:pt x="455043" y="72148"/>
                </a:moveTo>
                <a:cubicBezTo>
                  <a:pt x="483325" y="37878"/>
                  <a:pt x="522901" y="13272"/>
                  <a:pt x="568072" y="4028"/>
                </a:cubicBezTo>
                <a:cubicBezTo>
                  <a:pt x="580978" y="1388"/>
                  <a:pt x="594341" y="1"/>
                  <a:pt x="608028" y="0"/>
                </a:cubicBezTo>
                <a:lnTo>
                  <a:pt x="1523502" y="1"/>
                </a:lnTo>
                <a:cubicBezTo>
                  <a:pt x="1619310" y="0"/>
                  <a:pt x="1699246" y="67960"/>
                  <a:pt x="1717732" y="158303"/>
                </a:cubicBezTo>
                <a:lnTo>
                  <a:pt x="1717859" y="159564"/>
                </a:lnTo>
                <a:lnTo>
                  <a:pt x="1719404" y="164538"/>
                </a:lnTo>
                <a:cubicBezTo>
                  <a:pt x="1722044" y="177444"/>
                  <a:pt x="1723431" y="190806"/>
                  <a:pt x="1723431" y="204494"/>
                </a:cubicBezTo>
                <a:lnTo>
                  <a:pt x="1723431" y="1119968"/>
                </a:lnTo>
                <a:cubicBezTo>
                  <a:pt x="1723431" y="1229462"/>
                  <a:pt x="1634668" y="1318226"/>
                  <a:pt x="1525173" y="1318226"/>
                </a:cubicBezTo>
                <a:cubicBezTo>
                  <a:pt x="1470426" y="1318226"/>
                  <a:pt x="1420861" y="1296035"/>
                  <a:pt x="1384983" y="1260157"/>
                </a:cubicBezTo>
                <a:lnTo>
                  <a:pt x="1376492" y="1249866"/>
                </a:lnTo>
                <a:lnTo>
                  <a:pt x="1375540" y="1249088"/>
                </a:lnTo>
                <a:lnTo>
                  <a:pt x="1269469" y="1143017"/>
                </a:lnTo>
                <a:lnTo>
                  <a:pt x="795448" y="1617038"/>
                </a:lnTo>
                <a:cubicBezTo>
                  <a:pt x="753387" y="1665084"/>
                  <a:pt x="709151" y="1702246"/>
                  <a:pt x="636611" y="1715459"/>
                </a:cubicBezTo>
                <a:cubicBezTo>
                  <a:pt x="565323" y="1728444"/>
                  <a:pt x="505408" y="1656717"/>
                  <a:pt x="505408" y="1584256"/>
                </a:cubicBezTo>
                <a:lnTo>
                  <a:pt x="505408" y="1212365"/>
                </a:lnTo>
                <a:lnTo>
                  <a:pt x="133517" y="1212365"/>
                </a:lnTo>
                <a:cubicBezTo>
                  <a:pt x="61055" y="1212365"/>
                  <a:pt x="2314" y="1153623"/>
                  <a:pt x="2314" y="1081162"/>
                </a:cubicBezTo>
                <a:cubicBezTo>
                  <a:pt x="-3495" y="1032477"/>
                  <a:pt x="-6519" y="1036199"/>
                  <a:pt x="98665" y="920256"/>
                </a:cubicBezTo>
                <a:lnTo>
                  <a:pt x="572686" y="446235"/>
                </a:lnTo>
                <a:lnTo>
                  <a:pt x="473014" y="346563"/>
                </a:lnTo>
                <a:cubicBezTo>
                  <a:pt x="463336" y="336885"/>
                  <a:pt x="454868" y="326455"/>
                  <a:pt x="447609" y="315462"/>
                </a:cubicBezTo>
                <a:lnTo>
                  <a:pt x="445386" y="311236"/>
                </a:lnTo>
                <a:lnTo>
                  <a:pt x="443629" y="309107"/>
                </a:lnTo>
                <a:cubicBezTo>
                  <a:pt x="422252" y="277464"/>
                  <a:pt x="409770" y="239319"/>
                  <a:pt x="409770" y="198258"/>
                </a:cubicBezTo>
                <a:cubicBezTo>
                  <a:pt x="409770" y="150355"/>
                  <a:pt x="426760" y="106419"/>
                  <a:pt x="455043" y="72148"/>
                </a:cubicBezTo>
                <a:close/>
              </a:path>
            </a:pathLst>
          </a:cu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CEA349F-1065-475E-9C5E-F66C2CFC9D80}"/>
              </a:ext>
            </a:extLst>
          </p:cNvPr>
          <p:cNvSpPr/>
          <p:nvPr/>
        </p:nvSpPr>
        <p:spPr>
          <a:xfrm rot="2700000">
            <a:off x="4436656" y="1973460"/>
            <a:ext cx="1723431" cy="1716991"/>
          </a:xfrm>
          <a:custGeom>
            <a:avLst/>
            <a:gdLst>
              <a:gd name="connsiteX0" fmla="*/ 455043 w 1723431"/>
              <a:gd name="connsiteY0" fmla="*/ 72148 h 1716991"/>
              <a:gd name="connsiteX1" fmla="*/ 568072 w 1723431"/>
              <a:gd name="connsiteY1" fmla="*/ 4028 h 1716991"/>
              <a:gd name="connsiteX2" fmla="*/ 608028 w 1723431"/>
              <a:gd name="connsiteY2" fmla="*/ 0 h 1716991"/>
              <a:gd name="connsiteX3" fmla="*/ 1523502 w 1723431"/>
              <a:gd name="connsiteY3" fmla="*/ 1 h 1716991"/>
              <a:gd name="connsiteX4" fmla="*/ 1717732 w 1723431"/>
              <a:gd name="connsiteY4" fmla="*/ 158303 h 1716991"/>
              <a:gd name="connsiteX5" fmla="*/ 1717859 w 1723431"/>
              <a:gd name="connsiteY5" fmla="*/ 159564 h 1716991"/>
              <a:gd name="connsiteX6" fmla="*/ 1719404 w 1723431"/>
              <a:gd name="connsiteY6" fmla="*/ 164538 h 1716991"/>
              <a:gd name="connsiteX7" fmla="*/ 1723431 w 1723431"/>
              <a:gd name="connsiteY7" fmla="*/ 204494 h 1716991"/>
              <a:gd name="connsiteX8" fmla="*/ 1723431 w 1723431"/>
              <a:gd name="connsiteY8" fmla="*/ 1119968 h 1716991"/>
              <a:gd name="connsiteX9" fmla="*/ 1525173 w 1723431"/>
              <a:gd name="connsiteY9" fmla="*/ 1318226 h 1716991"/>
              <a:gd name="connsiteX10" fmla="*/ 1384983 w 1723431"/>
              <a:gd name="connsiteY10" fmla="*/ 1260157 h 1716991"/>
              <a:gd name="connsiteX11" fmla="*/ 1376492 w 1723431"/>
              <a:gd name="connsiteY11" fmla="*/ 1249866 h 1716991"/>
              <a:gd name="connsiteX12" fmla="*/ 1375540 w 1723431"/>
              <a:gd name="connsiteY12" fmla="*/ 1249088 h 1716991"/>
              <a:gd name="connsiteX13" fmla="*/ 1269469 w 1723431"/>
              <a:gd name="connsiteY13" fmla="*/ 1143017 h 1716991"/>
              <a:gd name="connsiteX14" fmla="*/ 795448 w 1723431"/>
              <a:gd name="connsiteY14" fmla="*/ 1617038 h 1716991"/>
              <a:gd name="connsiteX15" fmla="*/ 636611 w 1723431"/>
              <a:gd name="connsiteY15" fmla="*/ 1715459 h 1716991"/>
              <a:gd name="connsiteX16" fmla="*/ 505408 w 1723431"/>
              <a:gd name="connsiteY16" fmla="*/ 1584256 h 1716991"/>
              <a:gd name="connsiteX17" fmla="*/ 505408 w 1723431"/>
              <a:gd name="connsiteY17" fmla="*/ 1212365 h 1716991"/>
              <a:gd name="connsiteX18" fmla="*/ 133517 w 1723431"/>
              <a:gd name="connsiteY18" fmla="*/ 1212365 h 1716991"/>
              <a:gd name="connsiteX19" fmla="*/ 2314 w 1723431"/>
              <a:gd name="connsiteY19" fmla="*/ 1081162 h 1716991"/>
              <a:gd name="connsiteX20" fmla="*/ 98665 w 1723431"/>
              <a:gd name="connsiteY20" fmla="*/ 920256 h 1716991"/>
              <a:gd name="connsiteX21" fmla="*/ 572686 w 1723431"/>
              <a:gd name="connsiteY21" fmla="*/ 446235 h 1716991"/>
              <a:gd name="connsiteX22" fmla="*/ 473014 w 1723431"/>
              <a:gd name="connsiteY22" fmla="*/ 346563 h 1716991"/>
              <a:gd name="connsiteX23" fmla="*/ 447609 w 1723431"/>
              <a:gd name="connsiteY23" fmla="*/ 315462 h 1716991"/>
              <a:gd name="connsiteX24" fmla="*/ 445386 w 1723431"/>
              <a:gd name="connsiteY24" fmla="*/ 311236 h 1716991"/>
              <a:gd name="connsiteX25" fmla="*/ 443629 w 1723431"/>
              <a:gd name="connsiteY25" fmla="*/ 309107 h 1716991"/>
              <a:gd name="connsiteX26" fmla="*/ 409770 w 1723431"/>
              <a:gd name="connsiteY26" fmla="*/ 198258 h 1716991"/>
              <a:gd name="connsiteX27" fmla="*/ 455043 w 1723431"/>
              <a:gd name="connsiteY27" fmla="*/ 72148 h 171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23431" h="1716991">
                <a:moveTo>
                  <a:pt x="455043" y="72148"/>
                </a:moveTo>
                <a:cubicBezTo>
                  <a:pt x="483325" y="37878"/>
                  <a:pt x="522901" y="13272"/>
                  <a:pt x="568072" y="4028"/>
                </a:cubicBezTo>
                <a:cubicBezTo>
                  <a:pt x="580978" y="1388"/>
                  <a:pt x="594341" y="1"/>
                  <a:pt x="608028" y="0"/>
                </a:cubicBezTo>
                <a:lnTo>
                  <a:pt x="1523502" y="1"/>
                </a:lnTo>
                <a:cubicBezTo>
                  <a:pt x="1619310" y="0"/>
                  <a:pt x="1699246" y="67960"/>
                  <a:pt x="1717732" y="158303"/>
                </a:cubicBezTo>
                <a:lnTo>
                  <a:pt x="1717859" y="159564"/>
                </a:lnTo>
                <a:lnTo>
                  <a:pt x="1719404" y="164538"/>
                </a:lnTo>
                <a:cubicBezTo>
                  <a:pt x="1722044" y="177444"/>
                  <a:pt x="1723431" y="190806"/>
                  <a:pt x="1723431" y="204494"/>
                </a:cubicBezTo>
                <a:lnTo>
                  <a:pt x="1723431" y="1119968"/>
                </a:lnTo>
                <a:cubicBezTo>
                  <a:pt x="1723431" y="1229462"/>
                  <a:pt x="1634668" y="1318226"/>
                  <a:pt x="1525173" y="1318226"/>
                </a:cubicBezTo>
                <a:cubicBezTo>
                  <a:pt x="1470426" y="1318226"/>
                  <a:pt x="1420861" y="1296035"/>
                  <a:pt x="1384983" y="1260157"/>
                </a:cubicBezTo>
                <a:lnTo>
                  <a:pt x="1376492" y="1249866"/>
                </a:lnTo>
                <a:lnTo>
                  <a:pt x="1375540" y="1249088"/>
                </a:lnTo>
                <a:lnTo>
                  <a:pt x="1269469" y="1143017"/>
                </a:lnTo>
                <a:lnTo>
                  <a:pt x="795448" y="1617038"/>
                </a:lnTo>
                <a:cubicBezTo>
                  <a:pt x="753387" y="1665084"/>
                  <a:pt x="709151" y="1702246"/>
                  <a:pt x="636611" y="1715459"/>
                </a:cubicBezTo>
                <a:cubicBezTo>
                  <a:pt x="565323" y="1728444"/>
                  <a:pt x="505408" y="1656717"/>
                  <a:pt x="505408" y="1584256"/>
                </a:cubicBezTo>
                <a:lnTo>
                  <a:pt x="505408" y="1212365"/>
                </a:lnTo>
                <a:lnTo>
                  <a:pt x="133517" y="1212365"/>
                </a:lnTo>
                <a:cubicBezTo>
                  <a:pt x="61055" y="1212365"/>
                  <a:pt x="2314" y="1153623"/>
                  <a:pt x="2314" y="1081162"/>
                </a:cubicBezTo>
                <a:cubicBezTo>
                  <a:pt x="-3495" y="1032477"/>
                  <a:pt x="-6519" y="1036199"/>
                  <a:pt x="98665" y="920256"/>
                </a:cubicBezTo>
                <a:lnTo>
                  <a:pt x="572686" y="446235"/>
                </a:lnTo>
                <a:lnTo>
                  <a:pt x="473014" y="346563"/>
                </a:lnTo>
                <a:cubicBezTo>
                  <a:pt x="463336" y="336885"/>
                  <a:pt x="454868" y="326455"/>
                  <a:pt x="447609" y="315462"/>
                </a:cubicBezTo>
                <a:lnTo>
                  <a:pt x="445386" y="311236"/>
                </a:lnTo>
                <a:lnTo>
                  <a:pt x="443629" y="309107"/>
                </a:lnTo>
                <a:cubicBezTo>
                  <a:pt x="422252" y="277464"/>
                  <a:pt x="409770" y="239319"/>
                  <a:pt x="409770" y="198258"/>
                </a:cubicBezTo>
                <a:cubicBezTo>
                  <a:pt x="409770" y="150355"/>
                  <a:pt x="426760" y="106419"/>
                  <a:pt x="455043" y="72148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D268D60-E650-49F8-939F-0F75C8507590}"/>
              </a:ext>
            </a:extLst>
          </p:cNvPr>
          <p:cNvSpPr/>
          <p:nvPr/>
        </p:nvSpPr>
        <p:spPr>
          <a:xfrm rot="2700000">
            <a:off x="2914403" y="1973458"/>
            <a:ext cx="1723431" cy="1716991"/>
          </a:xfrm>
          <a:custGeom>
            <a:avLst/>
            <a:gdLst>
              <a:gd name="connsiteX0" fmla="*/ 455043 w 1723431"/>
              <a:gd name="connsiteY0" fmla="*/ 72148 h 1716991"/>
              <a:gd name="connsiteX1" fmla="*/ 568072 w 1723431"/>
              <a:gd name="connsiteY1" fmla="*/ 4028 h 1716991"/>
              <a:gd name="connsiteX2" fmla="*/ 608028 w 1723431"/>
              <a:gd name="connsiteY2" fmla="*/ 0 h 1716991"/>
              <a:gd name="connsiteX3" fmla="*/ 1523502 w 1723431"/>
              <a:gd name="connsiteY3" fmla="*/ 1 h 1716991"/>
              <a:gd name="connsiteX4" fmla="*/ 1717732 w 1723431"/>
              <a:gd name="connsiteY4" fmla="*/ 158303 h 1716991"/>
              <a:gd name="connsiteX5" fmla="*/ 1717859 w 1723431"/>
              <a:gd name="connsiteY5" fmla="*/ 159564 h 1716991"/>
              <a:gd name="connsiteX6" fmla="*/ 1719404 w 1723431"/>
              <a:gd name="connsiteY6" fmla="*/ 164538 h 1716991"/>
              <a:gd name="connsiteX7" fmla="*/ 1723431 w 1723431"/>
              <a:gd name="connsiteY7" fmla="*/ 204494 h 1716991"/>
              <a:gd name="connsiteX8" fmla="*/ 1723431 w 1723431"/>
              <a:gd name="connsiteY8" fmla="*/ 1119968 h 1716991"/>
              <a:gd name="connsiteX9" fmla="*/ 1525173 w 1723431"/>
              <a:gd name="connsiteY9" fmla="*/ 1318226 h 1716991"/>
              <a:gd name="connsiteX10" fmla="*/ 1384983 w 1723431"/>
              <a:gd name="connsiteY10" fmla="*/ 1260157 h 1716991"/>
              <a:gd name="connsiteX11" fmla="*/ 1376492 w 1723431"/>
              <a:gd name="connsiteY11" fmla="*/ 1249866 h 1716991"/>
              <a:gd name="connsiteX12" fmla="*/ 1375540 w 1723431"/>
              <a:gd name="connsiteY12" fmla="*/ 1249088 h 1716991"/>
              <a:gd name="connsiteX13" fmla="*/ 1269469 w 1723431"/>
              <a:gd name="connsiteY13" fmla="*/ 1143017 h 1716991"/>
              <a:gd name="connsiteX14" fmla="*/ 795448 w 1723431"/>
              <a:gd name="connsiteY14" fmla="*/ 1617038 h 1716991"/>
              <a:gd name="connsiteX15" fmla="*/ 636611 w 1723431"/>
              <a:gd name="connsiteY15" fmla="*/ 1715459 h 1716991"/>
              <a:gd name="connsiteX16" fmla="*/ 505408 w 1723431"/>
              <a:gd name="connsiteY16" fmla="*/ 1584256 h 1716991"/>
              <a:gd name="connsiteX17" fmla="*/ 505408 w 1723431"/>
              <a:gd name="connsiteY17" fmla="*/ 1212365 h 1716991"/>
              <a:gd name="connsiteX18" fmla="*/ 133517 w 1723431"/>
              <a:gd name="connsiteY18" fmla="*/ 1212365 h 1716991"/>
              <a:gd name="connsiteX19" fmla="*/ 2314 w 1723431"/>
              <a:gd name="connsiteY19" fmla="*/ 1081162 h 1716991"/>
              <a:gd name="connsiteX20" fmla="*/ 98665 w 1723431"/>
              <a:gd name="connsiteY20" fmla="*/ 920256 h 1716991"/>
              <a:gd name="connsiteX21" fmla="*/ 572686 w 1723431"/>
              <a:gd name="connsiteY21" fmla="*/ 446235 h 1716991"/>
              <a:gd name="connsiteX22" fmla="*/ 473014 w 1723431"/>
              <a:gd name="connsiteY22" fmla="*/ 346563 h 1716991"/>
              <a:gd name="connsiteX23" fmla="*/ 447609 w 1723431"/>
              <a:gd name="connsiteY23" fmla="*/ 315462 h 1716991"/>
              <a:gd name="connsiteX24" fmla="*/ 445386 w 1723431"/>
              <a:gd name="connsiteY24" fmla="*/ 311236 h 1716991"/>
              <a:gd name="connsiteX25" fmla="*/ 443629 w 1723431"/>
              <a:gd name="connsiteY25" fmla="*/ 309107 h 1716991"/>
              <a:gd name="connsiteX26" fmla="*/ 409770 w 1723431"/>
              <a:gd name="connsiteY26" fmla="*/ 198258 h 1716991"/>
              <a:gd name="connsiteX27" fmla="*/ 455043 w 1723431"/>
              <a:gd name="connsiteY27" fmla="*/ 72148 h 171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23431" h="1716991">
                <a:moveTo>
                  <a:pt x="455043" y="72148"/>
                </a:moveTo>
                <a:cubicBezTo>
                  <a:pt x="483325" y="37878"/>
                  <a:pt x="522901" y="13272"/>
                  <a:pt x="568072" y="4028"/>
                </a:cubicBezTo>
                <a:cubicBezTo>
                  <a:pt x="580978" y="1388"/>
                  <a:pt x="594341" y="1"/>
                  <a:pt x="608028" y="0"/>
                </a:cubicBezTo>
                <a:lnTo>
                  <a:pt x="1523502" y="1"/>
                </a:lnTo>
                <a:cubicBezTo>
                  <a:pt x="1619310" y="0"/>
                  <a:pt x="1699246" y="67960"/>
                  <a:pt x="1717732" y="158303"/>
                </a:cubicBezTo>
                <a:lnTo>
                  <a:pt x="1717859" y="159564"/>
                </a:lnTo>
                <a:lnTo>
                  <a:pt x="1719404" y="164538"/>
                </a:lnTo>
                <a:cubicBezTo>
                  <a:pt x="1722044" y="177444"/>
                  <a:pt x="1723431" y="190806"/>
                  <a:pt x="1723431" y="204494"/>
                </a:cubicBezTo>
                <a:lnTo>
                  <a:pt x="1723431" y="1119968"/>
                </a:lnTo>
                <a:cubicBezTo>
                  <a:pt x="1723431" y="1229462"/>
                  <a:pt x="1634668" y="1318226"/>
                  <a:pt x="1525173" y="1318226"/>
                </a:cubicBezTo>
                <a:cubicBezTo>
                  <a:pt x="1470426" y="1318226"/>
                  <a:pt x="1420861" y="1296035"/>
                  <a:pt x="1384983" y="1260157"/>
                </a:cubicBezTo>
                <a:lnTo>
                  <a:pt x="1376492" y="1249866"/>
                </a:lnTo>
                <a:lnTo>
                  <a:pt x="1375540" y="1249088"/>
                </a:lnTo>
                <a:lnTo>
                  <a:pt x="1269469" y="1143017"/>
                </a:lnTo>
                <a:lnTo>
                  <a:pt x="795448" y="1617038"/>
                </a:lnTo>
                <a:cubicBezTo>
                  <a:pt x="753387" y="1665084"/>
                  <a:pt x="709151" y="1702246"/>
                  <a:pt x="636611" y="1715459"/>
                </a:cubicBezTo>
                <a:cubicBezTo>
                  <a:pt x="565323" y="1728444"/>
                  <a:pt x="505408" y="1656717"/>
                  <a:pt x="505408" y="1584256"/>
                </a:cubicBezTo>
                <a:lnTo>
                  <a:pt x="505408" y="1212365"/>
                </a:lnTo>
                <a:lnTo>
                  <a:pt x="133517" y="1212365"/>
                </a:lnTo>
                <a:cubicBezTo>
                  <a:pt x="61055" y="1212365"/>
                  <a:pt x="2314" y="1153623"/>
                  <a:pt x="2314" y="1081162"/>
                </a:cubicBezTo>
                <a:cubicBezTo>
                  <a:pt x="-3495" y="1032477"/>
                  <a:pt x="-6519" y="1036199"/>
                  <a:pt x="98665" y="920256"/>
                </a:cubicBezTo>
                <a:lnTo>
                  <a:pt x="572686" y="446235"/>
                </a:lnTo>
                <a:lnTo>
                  <a:pt x="473014" y="346563"/>
                </a:lnTo>
                <a:cubicBezTo>
                  <a:pt x="463336" y="336885"/>
                  <a:pt x="454868" y="326455"/>
                  <a:pt x="447609" y="315462"/>
                </a:cubicBezTo>
                <a:lnTo>
                  <a:pt x="445386" y="311236"/>
                </a:lnTo>
                <a:lnTo>
                  <a:pt x="443629" y="309107"/>
                </a:lnTo>
                <a:cubicBezTo>
                  <a:pt x="422252" y="277464"/>
                  <a:pt x="409770" y="239319"/>
                  <a:pt x="409770" y="198258"/>
                </a:cubicBezTo>
                <a:cubicBezTo>
                  <a:pt x="409770" y="150355"/>
                  <a:pt x="426760" y="106419"/>
                  <a:pt x="455043" y="72148"/>
                </a:cubicBezTo>
                <a:close/>
              </a:path>
            </a:pathLst>
          </a:cu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그룹 7">
            <a:extLst>
              <a:ext uri="{FF2B5EF4-FFF2-40B4-BE49-F238E27FC236}">
                <a16:creationId xmlns:a16="http://schemas.microsoft.com/office/drawing/2014/main" id="{636B6F78-FF9F-422A-9390-D6D907E99AC7}"/>
              </a:ext>
            </a:extLst>
          </p:cNvPr>
          <p:cNvGrpSpPr/>
          <p:nvPr/>
        </p:nvGrpSpPr>
        <p:grpSpPr>
          <a:xfrm>
            <a:off x="2006557" y="4060603"/>
            <a:ext cx="4071056" cy="793560"/>
            <a:chOff x="3189316" y="4293938"/>
            <a:chExt cx="2736304" cy="79356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9686AF-D407-4416-B5D6-73BA20C6A75D}"/>
                </a:ext>
              </a:extLst>
            </p:cNvPr>
            <p:cNvSpPr txBox="1"/>
            <p:nvPr/>
          </p:nvSpPr>
          <p:spPr>
            <a:xfrm>
              <a:off x="3189316" y="4293938"/>
              <a:ext cx="2736304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Prepare Dataset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1C56E4-F913-4F18-AC31-3154F98D489B}"/>
                </a:ext>
              </a:extLst>
            </p:cNvPr>
            <p:cNvSpPr txBox="1"/>
            <p:nvPr/>
          </p:nvSpPr>
          <p:spPr>
            <a:xfrm>
              <a:off x="3189316" y="4564278"/>
              <a:ext cx="2736304" cy="52322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Training Dataset: MUSINSA staff snap ‘16~’19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Test Dataset: CCP (Clothing Co-Parsing) Dataset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3BBF665-FD6B-48F6-8D09-94D9BE12717B}"/>
              </a:ext>
            </a:extLst>
          </p:cNvPr>
          <p:cNvSpPr txBox="1"/>
          <p:nvPr/>
        </p:nvSpPr>
        <p:spPr>
          <a:xfrm>
            <a:off x="966464" y="4075993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01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1" name="그룹 8">
            <a:extLst>
              <a:ext uri="{FF2B5EF4-FFF2-40B4-BE49-F238E27FC236}">
                <a16:creationId xmlns:a16="http://schemas.microsoft.com/office/drawing/2014/main" id="{E1E54CDE-22CF-465E-83F2-934A332DC069}"/>
              </a:ext>
            </a:extLst>
          </p:cNvPr>
          <p:cNvGrpSpPr/>
          <p:nvPr/>
        </p:nvGrpSpPr>
        <p:grpSpPr>
          <a:xfrm>
            <a:off x="2006557" y="5073784"/>
            <a:ext cx="4071056" cy="793560"/>
            <a:chOff x="3189316" y="5158034"/>
            <a:chExt cx="2736304" cy="7935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91FAEA-125F-4101-A222-0D3076BCB01B}"/>
                </a:ext>
              </a:extLst>
            </p:cNvPr>
            <p:cNvSpPr txBox="1"/>
            <p:nvPr/>
          </p:nvSpPr>
          <p:spPr>
            <a:xfrm>
              <a:off x="3189316" y="5158034"/>
              <a:ext cx="2736304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Test and Analyze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0A8E048-68CF-4D25-AE68-EC283786ECEC}"/>
                </a:ext>
              </a:extLst>
            </p:cNvPr>
            <p:cNvSpPr txBox="1"/>
            <p:nvPr/>
          </p:nvSpPr>
          <p:spPr>
            <a:xfrm>
              <a:off x="3189316" y="5428374"/>
              <a:ext cx="2736304" cy="52322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Test using Test Dataset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Analyze results and examine accuracy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0676B30-13EC-4DEE-83EA-27D8D6BDFFB0}"/>
              </a:ext>
            </a:extLst>
          </p:cNvPr>
          <p:cNvSpPr txBox="1"/>
          <p:nvPr/>
        </p:nvSpPr>
        <p:spPr>
          <a:xfrm>
            <a:off x="966464" y="5089175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007608B1-91F8-4B00-AB1D-ED2EA9FD8EA6}"/>
              </a:ext>
            </a:extLst>
          </p:cNvPr>
          <p:cNvGrpSpPr/>
          <p:nvPr/>
        </p:nvGrpSpPr>
        <p:grpSpPr>
          <a:xfrm>
            <a:off x="7219796" y="4060603"/>
            <a:ext cx="4071056" cy="1009004"/>
            <a:chOff x="7040896" y="4293938"/>
            <a:chExt cx="2736304" cy="100900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A9D6D7F-16E6-43E7-A502-6D58E59D8E66}"/>
                </a:ext>
              </a:extLst>
            </p:cNvPr>
            <p:cNvSpPr txBox="1"/>
            <p:nvPr/>
          </p:nvSpPr>
          <p:spPr>
            <a:xfrm>
              <a:off x="7040896" y="4293938"/>
              <a:ext cx="2736304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Run Machine Learning Code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7FBBD7-A5D4-4298-9922-1D5756663AE9}"/>
                </a:ext>
              </a:extLst>
            </p:cNvPr>
            <p:cNvSpPr txBox="1"/>
            <p:nvPr/>
          </p:nvSpPr>
          <p:spPr>
            <a:xfrm>
              <a:off x="7040896" y="4564278"/>
              <a:ext cx="2736304" cy="73866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Modify DeepFasion2 API into needed form of machine learning code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Run using Training Dataset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1970A39-49EC-4B1D-A8A3-8EA457D8D841}"/>
              </a:ext>
            </a:extLst>
          </p:cNvPr>
          <p:cNvSpPr txBox="1"/>
          <p:nvPr/>
        </p:nvSpPr>
        <p:spPr>
          <a:xfrm>
            <a:off x="6179703" y="4075993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1"/>
                </a:solidFill>
                <a:cs typeface="Arial" pitchFamily="34" charset="0"/>
              </a:rPr>
              <a:t>02</a:t>
            </a:r>
            <a:endParaRPr lang="ko-KR" altLang="en-US" sz="5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9" name="그룹 4">
            <a:extLst>
              <a:ext uri="{FF2B5EF4-FFF2-40B4-BE49-F238E27FC236}">
                <a16:creationId xmlns:a16="http://schemas.microsoft.com/office/drawing/2014/main" id="{73636404-7C33-4D3A-AF29-380573EBE703}"/>
              </a:ext>
            </a:extLst>
          </p:cNvPr>
          <p:cNvGrpSpPr/>
          <p:nvPr/>
        </p:nvGrpSpPr>
        <p:grpSpPr>
          <a:xfrm>
            <a:off x="7219796" y="5073784"/>
            <a:ext cx="4071056" cy="793560"/>
            <a:chOff x="7040896" y="5158034"/>
            <a:chExt cx="2736304" cy="79356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3C312AF-42D5-4427-AF6B-B0CC8E4786F0}"/>
                </a:ext>
              </a:extLst>
            </p:cNvPr>
            <p:cNvSpPr txBox="1"/>
            <p:nvPr/>
          </p:nvSpPr>
          <p:spPr>
            <a:xfrm>
              <a:off x="7040896" y="5158034"/>
              <a:ext cx="2736304" cy="307777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GitHub Page &amp;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EAD76F-50D5-44B9-8127-0CD7573A5485}"/>
                </a:ext>
              </a:extLst>
            </p:cNvPr>
            <p:cNvSpPr txBox="1"/>
            <p:nvPr/>
          </p:nvSpPr>
          <p:spPr>
            <a:xfrm>
              <a:off x="7040896" y="5428374"/>
              <a:ext cx="2736304" cy="52322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Inform progresses and results by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GitHub Page and Presentation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8CAD95D-05B9-486B-B3B1-A33277F9D73E}"/>
              </a:ext>
            </a:extLst>
          </p:cNvPr>
          <p:cNvSpPr txBox="1"/>
          <p:nvPr/>
        </p:nvSpPr>
        <p:spPr>
          <a:xfrm>
            <a:off x="6179703" y="5089175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04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3" name="Rectangle 30">
            <a:extLst>
              <a:ext uri="{FF2B5EF4-FFF2-40B4-BE49-F238E27FC236}">
                <a16:creationId xmlns:a16="http://schemas.microsoft.com/office/drawing/2014/main" id="{411BF897-B0F5-4B90-BF80-6F165085944B}"/>
              </a:ext>
            </a:extLst>
          </p:cNvPr>
          <p:cNvSpPr/>
          <p:nvPr/>
        </p:nvSpPr>
        <p:spPr>
          <a:xfrm>
            <a:off x="4134447" y="2642269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AA71F5F0-00BB-4010-8C66-3945403C2178}"/>
              </a:ext>
            </a:extLst>
          </p:cNvPr>
          <p:cNvSpPr/>
          <p:nvPr/>
        </p:nvSpPr>
        <p:spPr>
          <a:xfrm rot="2700000">
            <a:off x="5578376" y="261645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6" name="Rounded Rectangle 5">
            <a:extLst>
              <a:ext uri="{FF2B5EF4-FFF2-40B4-BE49-F238E27FC236}">
                <a16:creationId xmlns:a16="http://schemas.microsoft.com/office/drawing/2014/main" id="{0DDE3FBB-1AAA-4DD9-BB25-9FF2932ED560}"/>
              </a:ext>
            </a:extLst>
          </p:cNvPr>
          <p:cNvSpPr/>
          <p:nvPr/>
        </p:nvSpPr>
        <p:spPr>
          <a:xfrm flipH="1">
            <a:off x="7052671" y="267039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7" name="Freeform 55">
            <a:extLst>
              <a:ext uri="{FF2B5EF4-FFF2-40B4-BE49-F238E27FC236}">
                <a16:creationId xmlns:a16="http://schemas.microsoft.com/office/drawing/2014/main" id="{62A283B4-FF0D-4906-875B-D621D709612A}"/>
              </a:ext>
            </a:extLst>
          </p:cNvPr>
          <p:cNvSpPr/>
          <p:nvPr/>
        </p:nvSpPr>
        <p:spPr>
          <a:xfrm>
            <a:off x="8820871" y="2542639"/>
            <a:ext cx="253856" cy="622034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778066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2650537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0" y="3695831"/>
            <a:ext cx="12191852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OSS Team 10</a:t>
            </a:r>
          </a:p>
          <a:p>
            <a:pPr algn="ctr"/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DeepCoordiNet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D50BE5F-66E1-4E8D-ADB5-EB475C7F2D4D}"/>
              </a:ext>
            </a:extLst>
          </p:cNvPr>
          <p:cNvGrpSpPr/>
          <p:nvPr/>
        </p:nvGrpSpPr>
        <p:grpSpPr>
          <a:xfrm>
            <a:off x="2229738" y="716481"/>
            <a:ext cx="7803176" cy="4876117"/>
            <a:chOff x="2229738" y="716481"/>
            <a:chExt cx="7803176" cy="4876117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8A5672-B625-4236-8666-6B2C8697FD9C}"/>
                </a:ext>
              </a:extLst>
            </p:cNvPr>
            <p:cNvSpPr/>
            <p:nvPr/>
          </p:nvSpPr>
          <p:spPr>
            <a:xfrm rot="10800000">
              <a:off x="3609975" y="3756839"/>
              <a:ext cx="4972050" cy="1445239"/>
            </a:xfrm>
            <a:custGeom>
              <a:avLst/>
              <a:gdLst>
                <a:gd name="connsiteX0" fmla="*/ 0 w 4972050"/>
                <a:gd name="connsiteY0" fmla="*/ 0 h 1445239"/>
                <a:gd name="connsiteX1" fmla="*/ 4972050 w 4972050"/>
                <a:gd name="connsiteY1" fmla="*/ 0 h 1445239"/>
                <a:gd name="connsiteX2" fmla="*/ 4972050 w 4972050"/>
                <a:gd name="connsiteY2" fmla="*/ 1445239 h 1445239"/>
                <a:gd name="connsiteX3" fmla="*/ 4846713 w 4972050"/>
                <a:gd name="connsiteY3" fmla="*/ 1445239 h 1445239"/>
                <a:gd name="connsiteX4" fmla="*/ 4846713 w 4972050"/>
                <a:gd name="connsiteY4" fmla="*/ 125337 h 1445239"/>
                <a:gd name="connsiteX5" fmla="*/ 125337 w 4972050"/>
                <a:gd name="connsiteY5" fmla="*/ 125337 h 1445239"/>
                <a:gd name="connsiteX6" fmla="*/ 125337 w 4972050"/>
                <a:gd name="connsiteY6" fmla="*/ 1445239 h 1445239"/>
                <a:gd name="connsiteX7" fmla="*/ 0 w 4972050"/>
                <a:gd name="connsiteY7" fmla="*/ 1445239 h 144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72050" h="1445239">
                  <a:moveTo>
                    <a:pt x="0" y="0"/>
                  </a:moveTo>
                  <a:lnTo>
                    <a:pt x="4972050" y="0"/>
                  </a:lnTo>
                  <a:lnTo>
                    <a:pt x="4972050" y="1445239"/>
                  </a:lnTo>
                  <a:lnTo>
                    <a:pt x="4846713" y="1445239"/>
                  </a:lnTo>
                  <a:lnTo>
                    <a:pt x="4846713" y="125337"/>
                  </a:lnTo>
                  <a:lnTo>
                    <a:pt x="125337" y="125337"/>
                  </a:lnTo>
                  <a:lnTo>
                    <a:pt x="125337" y="1445239"/>
                  </a:lnTo>
                  <a:lnTo>
                    <a:pt x="0" y="14452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A1E921E-2438-45A2-AA41-C1A40356A72B}"/>
                </a:ext>
              </a:extLst>
            </p:cNvPr>
            <p:cNvGrpSpPr/>
            <p:nvPr/>
          </p:nvGrpSpPr>
          <p:grpSpPr>
            <a:xfrm>
              <a:off x="2229738" y="716481"/>
              <a:ext cx="7803176" cy="4876117"/>
              <a:chOff x="2229738" y="716481"/>
              <a:chExt cx="7803176" cy="4876117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97B5F1E-CB20-4033-9037-143A9CFF317F}"/>
                  </a:ext>
                </a:extLst>
              </p:cNvPr>
              <p:cNvSpPr/>
              <p:nvPr/>
            </p:nvSpPr>
            <p:spPr>
              <a:xfrm>
                <a:off x="3609975" y="1232742"/>
                <a:ext cx="4972050" cy="1445239"/>
              </a:xfrm>
              <a:custGeom>
                <a:avLst/>
                <a:gdLst>
                  <a:gd name="connsiteX0" fmla="*/ 0 w 4972050"/>
                  <a:gd name="connsiteY0" fmla="*/ 0 h 1445239"/>
                  <a:gd name="connsiteX1" fmla="*/ 4972050 w 4972050"/>
                  <a:gd name="connsiteY1" fmla="*/ 0 h 1445239"/>
                  <a:gd name="connsiteX2" fmla="*/ 4972050 w 4972050"/>
                  <a:gd name="connsiteY2" fmla="*/ 1445239 h 1445239"/>
                  <a:gd name="connsiteX3" fmla="*/ 4846713 w 4972050"/>
                  <a:gd name="connsiteY3" fmla="*/ 1445239 h 1445239"/>
                  <a:gd name="connsiteX4" fmla="*/ 4846713 w 4972050"/>
                  <a:gd name="connsiteY4" fmla="*/ 125337 h 1445239"/>
                  <a:gd name="connsiteX5" fmla="*/ 125337 w 4972050"/>
                  <a:gd name="connsiteY5" fmla="*/ 125337 h 1445239"/>
                  <a:gd name="connsiteX6" fmla="*/ 125337 w 4972050"/>
                  <a:gd name="connsiteY6" fmla="*/ 1445239 h 1445239"/>
                  <a:gd name="connsiteX7" fmla="*/ 0 w 4972050"/>
                  <a:gd name="connsiteY7" fmla="*/ 1445239 h 144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972050" h="1445239">
                    <a:moveTo>
                      <a:pt x="0" y="0"/>
                    </a:moveTo>
                    <a:lnTo>
                      <a:pt x="4972050" y="0"/>
                    </a:lnTo>
                    <a:lnTo>
                      <a:pt x="4972050" y="1445239"/>
                    </a:lnTo>
                    <a:lnTo>
                      <a:pt x="4846713" y="1445239"/>
                    </a:lnTo>
                    <a:lnTo>
                      <a:pt x="4846713" y="125337"/>
                    </a:lnTo>
                    <a:lnTo>
                      <a:pt x="125337" y="125337"/>
                    </a:lnTo>
                    <a:lnTo>
                      <a:pt x="125337" y="1445239"/>
                    </a:lnTo>
                    <a:lnTo>
                      <a:pt x="0" y="14452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5ACAC44-0CA4-4D15-AE76-405C924BA3E4}"/>
                  </a:ext>
                </a:extLst>
              </p:cNvPr>
              <p:cNvSpPr/>
              <p:nvPr/>
            </p:nvSpPr>
            <p:spPr>
              <a:xfrm rot="2735247">
                <a:off x="8529637" y="490381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DF41FE1-6DDF-420A-9003-47CAF9ED3A91}"/>
                  </a:ext>
                </a:extLst>
              </p:cNvPr>
              <p:cNvSpPr/>
              <p:nvPr/>
            </p:nvSpPr>
            <p:spPr>
              <a:xfrm rot="2735247">
                <a:off x="3452813" y="4544899"/>
                <a:ext cx="104775" cy="14452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27F7607-67B0-483B-ACA2-AABF6AE10F5A}"/>
                  </a:ext>
                </a:extLst>
              </p:cNvPr>
              <p:cNvSpPr/>
              <p:nvPr/>
            </p:nvSpPr>
            <p:spPr>
              <a:xfrm rot="2735247">
                <a:off x="9257907" y="46249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EC737F8-5AC4-42D6-95C7-D0925369CE05}"/>
                  </a:ext>
                </a:extLst>
              </p:cNvPr>
              <p:cNvSpPr/>
              <p:nvPr/>
            </p:nvSpPr>
            <p:spPr>
              <a:xfrm rot="2735247">
                <a:off x="2899970" y="4817591"/>
                <a:ext cx="104775" cy="1445239"/>
              </a:xfrm>
              <a:prstGeom prst="rect">
                <a:avLst/>
              </a:prstGeom>
              <a:solidFill>
                <a:schemeClr val="bg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2726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99199" y="323515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About our Project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B798CC-A50B-4833-A9F4-CD4A9317294E}"/>
              </a:ext>
            </a:extLst>
          </p:cNvPr>
          <p:cNvGrpSpPr/>
          <p:nvPr/>
        </p:nvGrpSpPr>
        <p:grpSpPr>
          <a:xfrm>
            <a:off x="4166562" y="1710827"/>
            <a:ext cx="5501856" cy="844372"/>
            <a:chOff x="5776287" y="1615577"/>
            <a:chExt cx="5501856" cy="84437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93829"/>
              <a:chOff x="6751979" y="1666120"/>
              <a:chExt cx="4526164" cy="793829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chemeClr val="bg1"/>
                    </a:solidFill>
                    <a:cs typeface="Arial" pitchFamily="34" charset="0"/>
                  </a:rPr>
                  <a:t>Who we are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Team Introduction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A9459A3-3616-4690-9950-AA429FBFDFB4}"/>
              </a:ext>
            </a:extLst>
          </p:cNvPr>
          <p:cNvGrpSpPr/>
          <p:nvPr/>
        </p:nvGrpSpPr>
        <p:grpSpPr>
          <a:xfrm>
            <a:off x="4166562" y="2850652"/>
            <a:ext cx="5501856" cy="830997"/>
            <a:chOff x="5776287" y="1615577"/>
            <a:chExt cx="5501856" cy="83099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05C2F2B-CA7A-4DFE-9546-DDCD4C7CD701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63051"/>
              <a:chOff x="6751979" y="1666120"/>
              <a:chExt cx="4526164" cy="76305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AEB471A-C385-402A-A8DD-57F933A5D346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cs typeface="Arial" pitchFamily="34" charset="0"/>
                  </a:rPr>
                  <a:t>What we are going to do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096E1CD-75CD-452D-A4BE-E1789794770A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Project Goal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92250-0812-424C-9181-78128436C8F3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ED876F-7A33-4478-9ED3-A2053B8B8EEA}"/>
              </a:ext>
            </a:extLst>
          </p:cNvPr>
          <p:cNvGrpSpPr/>
          <p:nvPr/>
        </p:nvGrpSpPr>
        <p:grpSpPr>
          <a:xfrm>
            <a:off x="4166562" y="3990477"/>
            <a:ext cx="5501856" cy="830997"/>
            <a:chOff x="5776287" y="1615577"/>
            <a:chExt cx="5501856" cy="8309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83C7EEA-D7A0-4CCA-B9CA-80018BB8D4A8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32274"/>
              <a:chOff x="6751979" y="1666120"/>
              <a:chExt cx="4526164" cy="732274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4184A27-D783-41AE-BF78-834B54A99CFA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/>
                    </a:solidFill>
                    <a:cs typeface="Arial" pitchFamily="34" charset="0"/>
                  </a:rPr>
                  <a:t>OSS we will use – DeepFasion2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DDE9DD4-9B53-4681-95FD-81AD463B262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OSS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D4E945-B51D-4D17-A36E-ABB30618F236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3FF8F0-0341-431C-9CC0-5437F8473CAD}"/>
              </a:ext>
            </a:extLst>
          </p:cNvPr>
          <p:cNvGrpSpPr/>
          <p:nvPr/>
        </p:nvGrpSpPr>
        <p:grpSpPr>
          <a:xfrm>
            <a:off x="4166562" y="5130302"/>
            <a:ext cx="5501856" cy="830997"/>
            <a:chOff x="5776287" y="1615577"/>
            <a:chExt cx="5501856" cy="83099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9585401-6AF6-460A-9FFF-F2B339A0A706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63051"/>
              <a:chOff x="6751979" y="1666120"/>
              <a:chExt cx="4526164" cy="76305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AA6C6CE-4240-4698-BAE8-FECAAD71438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cs typeface="Arial" pitchFamily="34" charset="0"/>
                  </a:rPr>
                  <a:t>Our plans to achieve our goal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B5FFC5C-85C1-4ABD-85BC-2489AF1C6166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Plan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FB8D4DD-DB44-40F9-8FF0-AD92E175052C}"/>
                </a:ext>
              </a:extLst>
            </p:cNvPr>
            <p:cNvSpPr txBox="1"/>
            <p:nvPr/>
          </p:nvSpPr>
          <p:spPr>
            <a:xfrm>
              <a:off x="5776287" y="1615577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86DBC13-95E7-4C1A-AF99-CC8F6212FB9E}"/>
              </a:ext>
            </a:extLst>
          </p:cNvPr>
          <p:cNvGrpSpPr/>
          <p:nvPr/>
        </p:nvGrpSpPr>
        <p:grpSpPr>
          <a:xfrm>
            <a:off x="7861110" y="623255"/>
            <a:ext cx="4330890" cy="419100"/>
            <a:chOff x="8086725" y="476250"/>
            <a:chExt cx="4105275" cy="419100"/>
          </a:xfrm>
          <a:solidFill>
            <a:schemeClr val="bg1">
              <a:alpha val="76000"/>
            </a:schemeClr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CE6F925-1329-461C-AC7C-C7F2CDF199DE}"/>
                </a:ext>
              </a:extLst>
            </p:cNvPr>
            <p:cNvSpPr/>
            <p:nvPr/>
          </p:nvSpPr>
          <p:spPr>
            <a:xfrm>
              <a:off x="8086725" y="476250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A6628D8-CB2C-471D-9AC3-F09F428486BA}"/>
                </a:ext>
              </a:extLst>
            </p:cNvPr>
            <p:cNvSpPr/>
            <p:nvPr/>
          </p:nvSpPr>
          <p:spPr>
            <a:xfrm>
              <a:off x="8086725" y="597566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E0BA12-A4FF-4C16-88CE-9D7AEFD8E9F0}"/>
                </a:ext>
              </a:extLst>
            </p:cNvPr>
            <p:cNvSpPr/>
            <p:nvPr/>
          </p:nvSpPr>
          <p:spPr>
            <a:xfrm>
              <a:off x="8086725" y="718882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7B6650B-3813-4290-92F3-478A32614B01}"/>
                </a:ext>
              </a:extLst>
            </p:cNvPr>
            <p:cNvSpPr/>
            <p:nvPr/>
          </p:nvSpPr>
          <p:spPr>
            <a:xfrm>
              <a:off x="8086725" y="840198"/>
              <a:ext cx="4105275" cy="5515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F267B17-2C67-4B78-8859-E800DA91ADD2}"/>
              </a:ext>
            </a:extLst>
          </p:cNvPr>
          <p:cNvSpPr/>
          <p:nvPr/>
        </p:nvSpPr>
        <p:spPr>
          <a:xfrm rot="5400000">
            <a:off x="-1758439" y="2725388"/>
            <a:ext cx="4972050" cy="1445239"/>
          </a:xfrm>
          <a:custGeom>
            <a:avLst/>
            <a:gdLst>
              <a:gd name="connsiteX0" fmla="*/ 0 w 4972050"/>
              <a:gd name="connsiteY0" fmla="*/ 0 h 1445239"/>
              <a:gd name="connsiteX1" fmla="*/ 4972050 w 4972050"/>
              <a:gd name="connsiteY1" fmla="*/ 0 h 1445239"/>
              <a:gd name="connsiteX2" fmla="*/ 4972050 w 4972050"/>
              <a:gd name="connsiteY2" fmla="*/ 1445239 h 1445239"/>
              <a:gd name="connsiteX3" fmla="*/ 4846713 w 4972050"/>
              <a:gd name="connsiteY3" fmla="*/ 1445239 h 1445239"/>
              <a:gd name="connsiteX4" fmla="*/ 4846713 w 4972050"/>
              <a:gd name="connsiteY4" fmla="*/ 125337 h 1445239"/>
              <a:gd name="connsiteX5" fmla="*/ 125337 w 4972050"/>
              <a:gd name="connsiteY5" fmla="*/ 125337 h 1445239"/>
              <a:gd name="connsiteX6" fmla="*/ 125337 w 4972050"/>
              <a:gd name="connsiteY6" fmla="*/ 1445239 h 1445239"/>
              <a:gd name="connsiteX7" fmla="*/ 0 w 4972050"/>
              <a:gd name="connsiteY7" fmla="*/ 1445239 h 144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72050" h="1445239">
                <a:moveTo>
                  <a:pt x="0" y="0"/>
                </a:moveTo>
                <a:lnTo>
                  <a:pt x="4972050" y="0"/>
                </a:lnTo>
                <a:lnTo>
                  <a:pt x="4972050" y="1445239"/>
                </a:lnTo>
                <a:lnTo>
                  <a:pt x="4846713" y="1445239"/>
                </a:lnTo>
                <a:lnTo>
                  <a:pt x="4846713" y="125337"/>
                </a:lnTo>
                <a:lnTo>
                  <a:pt x="125337" y="125337"/>
                </a:lnTo>
                <a:lnTo>
                  <a:pt x="125337" y="1445239"/>
                </a:lnTo>
                <a:lnTo>
                  <a:pt x="0" y="14452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F4E780-8920-4322-9A87-9DD344690DAE}"/>
              </a:ext>
            </a:extLst>
          </p:cNvPr>
          <p:cNvSpPr/>
          <p:nvPr/>
        </p:nvSpPr>
        <p:spPr>
          <a:xfrm rot="2735247">
            <a:off x="1354415" y="305526"/>
            <a:ext cx="104775" cy="1445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D198E3-9A3A-4082-B0E1-E020A95744D1}"/>
              </a:ext>
            </a:extLst>
          </p:cNvPr>
          <p:cNvSpPr/>
          <p:nvPr/>
        </p:nvSpPr>
        <p:spPr>
          <a:xfrm rot="2735247">
            <a:off x="2082685" y="-138606"/>
            <a:ext cx="104775" cy="144523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Team Introduction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662405" y="3585555"/>
            <a:ext cx="638351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Who we are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292629-1BF9-43E7-A647-9ADAA00A431A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07038" y="2754563"/>
            <a:chExt cx="1539374" cy="148222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380AE6-32D9-47BE-920F-9E29276D3163}"/>
                </a:ext>
              </a:extLst>
            </p:cNvPr>
            <p:cNvGrpSpPr/>
            <p:nvPr/>
          </p:nvGrpSpPr>
          <p:grpSpPr>
            <a:xfrm>
              <a:off x="3507038" y="2754563"/>
              <a:ext cx="1539374" cy="1482224"/>
              <a:chOff x="3554663" y="2792663"/>
              <a:chExt cx="1539374" cy="148222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E747A1D-AA00-41CD-BD45-9775D5E85F8B}"/>
                  </a:ext>
                </a:extLst>
              </p:cNvPr>
              <p:cNvSpPr/>
              <p:nvPr/>
            </p:nvSpPr>
            <p:spPr>
              <a:xfrm>
                <a:off x="3762375" y="2990850"/>
                <a:ext cx="1143000" cy="1085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Half Frame 2">
                <a:extLst>
                  <a:ext uri="{FF2B5EF4-FFF2-40B4-BE49-F238E27FC236}">
                    <a16:creationId xmlns:a16="http://schemas.microsoft.com/office/drawing/2014/main" id="{FFA0684A-8679-4C0F-AB80-DF2DD6A90EA2}"/>
                  </a:ext>
                </a:extLst>
              </p:cNvPr>
              <p:cNvSpPr/>
              <p:nvPr/>
            </p:nvSpPr>
            <p:spPr>
              <a:xfrm>
                <a:off x="3554663" y="2792663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Half Frame 5">
                <a:extLst>
                  <a:ext uri="{FF2B5EF4-FFF2-40B4-BE49-F238E27FC236}">
                    <a16:creationId xmlns:a16="http://schemas.microsoft.com/office/drawing/2014/main" id="{D34A0230-EE78-4651-BF34-34C31F3EA041}"/>
                  </a:ext>
                </a:extLst>
              </p:cNvPr>
              <p:cNvSpPr/>
              <p:nvPr/>
            </p:nvSpPr>
            <p:spPr>
              <a:xfrm rot="10800000">
                <a:off x="4457700" y="3638550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Rounded Rectangle 51">
              <a:extLst>
                <a:ext uri="{FF2B5EF4-FFF2-40B4-BE49-F238E27FC236}">
                  <a16:creationId xmlns:a16="http://schemas.microsoft.com/office/drawing/2014/main" id="{FAC36AFA-5D04-4049-B177-1D0B15F49F28}"/>
                </a:ext>
              </a:extLst>
            </p:cNvPr>
            <p:cNvSpPr/>
            <p:nvPr/>
          </p:nvSpPr>
          <p:spPr>
            <a:xfrm rot="16200000" flipH="1">
              <a:off x="3912677" y="3138178"/>
              <a:ext cx="747146" cy="703633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D7DA95F-039D-486A-B977-9B7F3E9EFFF5}"/>
              </a:ext>
            </a:extLst>
          </p:cNvPr>
          <p:cNvSpPr txBox="1">
            <a:spLocks/>
          </p:cNvSpPr>
          <p:nvPr/>
        </p:nvSpPr>
        <p:spPr>
          <a:xfrm>
            <a:off x="1128614" y="4488932"/>
            <a:ext cx="1980518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tx1"/>
                </a:solidFill>
              </a:rPr>
              <a:t>김민석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178D20-B4D8-476A-A292-E5886EC99418}"/>
              </a:ext>
            </a:extLst>
          </p:cNvPr>
          <p:cNvSpPr txBox="1">
            <a:spLocks/>
          </p:cNvSpPr>
          <p:nvPr/>
        </p:nvSpPr>
        <p:spPr>
          <a:xfrm>
            <a:off x="1135541" y="4896738"/>
            <a:ext cx="1980518" cy="32400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tx1"/>
                </a:solidFill>
              </a:rPr>
              <a:t>2018312672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5558E4B-A6C4-4C1E-8F16-C165BF9EAC3B}"/>
              </a:ext>
            </a:extLst>
          </p:cNvPr>
          <p:cNvSpPr txBox="1">
            <a:spLocks/>
          </p:cNvSpPr>
          <p:nvPr/>
        </p:nvSpPr>
        <p:spPr>
          <a:xfrm>
            <a:off x="3780310" y="4488932"/>
            <a:ext cx="1980518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tx1"/>
                </a:solidFill>
              </a:rPr>
              <a:t>박지원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15F8C897-3769-4293-AF70-7F4307167B8A}"/>
              </a:ext>
            </a:extLst>
          </p:cNvPr>
          <p:cNvSpPr txBox="1">
            <a:spLocks/>
          </p:cNvSpPr>
          <p:nvPr/>
        </p:nvSpPr>
        <p:spPr>
          <a:xfrm>
            <a:off x="3787237" y="4896738"/>
            <a:ext cx="1980518" cy="32400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tx1"/>
                </a:solidFill>
              </a:rPr>
              <a:t>2018312734</a:t>
            </a:r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09DE9D8-7A3F-4631-B5AB-16725BDDC890}"/>
              </a:ext>
            </a:extLst>
          </p:cNvPr>
          <p:cNvSpPr txBox="1">
            <a:spLocks/>
          </p:cNvSpPr>
          <p:nvPr/>
        </p:nvSpPr>
        <p:spPr>
          <a:xfrm>
            <a:off x="6420791" y="4488932"/>
            <a:ext cx="1980518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tx1"/>
                </a:solidFill>
              </a:rPr>
              <a:t>임채진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5889ECCE-8042-4AA1-8C80-04C506DAC3CC}"/>
              </a:ext>
            </a:extLst>
          </p:cNvPr>
          <p:cNvSpPr txBox="1">
            <a:spLocks/>
          </p:cNvSpPr>
          <p:nvPr/>
        </p:nvSpPr>
        <p:spPr>
          <a:xfrm>
            <a:off x="6427718" y="4896738"/>
            <a:ext cx="1980518" cy="32400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tx1"/>
                </a:solidFill>
                <a:cs typeface="Arial" pitchFamily="34" charset="0"/>
              </a:rPr>
              <a:t>2018311630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33C98AC-34D7-444D-A3E8-428D89799F03}"/>
              </a:ext>
            </a:extLst>
          </p:cNvPr>
          <p:cNvSpPr txBox="1">
            <a:spLocks/>
          </p:cNvSpPr>
          <p:nvPr/>
        </p:nvSpPr>
        <p:spPr>
          <a:xfrm>
            <a:off x="9070797" y="4488932"/>
            <a:ext cx="1980518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tx1"/>
                </a:solidFill>
              </a:rPr>
              <a:t>장윤희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D49B5B1-D1DC-427C-AB16-F04088597677}"/>
              </a:ext>
            </a:extLst>
          </p:cNvPr>
          <p:cNvSpPr txBox="1">
            <a:spLocks/>
          </p:cNvSpPr>
          <p:nvPr/>
        </p:nvSpPr>
        <p:spPr>
          <a:xfrm>
            <a:off x="9077724" y="4896738"/>
            <a:ext cx="1980518" cy="32400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tx1"/>
                </a:solidFill>
              </a:rPr>
              <a:t>Developer</a:t>
            </a:r>
          </a:p>
        </p:txBody>
      </p:sp>
      <p:sp>
        <p:nvSpPr>
          <p:cNvPr id="30" name="직사각형 1">
            <a:extLst>
              <a:ext uri="{FF2B5EF4-FFF2-40B4-BE49-F238E27FC236}">
                <a16:creationId xmlns:a16="http://schemas.microsoft.com/office/drawing/2014/main" id="{44025C8F-D442-49A4-82F7-C45A67F2A8DC}"/>
              </a:ext>
            </a:extLst>
          </p:cNvPr>
          <p:cNvSpPr/>
          <p:nvPr/>
        </p:nvSpPr>
        <p:spPr>
          <a:xfrm>
            <a:off x="1135541" y="5209228"/>
            <a:ext cx="1980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/>
              <a:t>GitHub Manager</a:t>
            </a:r>
          </a:p>
          <a:p>
            <a:pPr algn="ctr"/>
            <a:r>
              <a:rPr lang="en-US" altLang="ko-KR" dirty="0" err="1"/>
              <a:t>Analize</a:t>
            </a:r>
            <a:r>
              <a:rPr lang="en-US" altLang="ko-KR" dirty="0"/>
              <a:t> Result</a:t>
            </a:r>
          </a:p>
          <a:p>
            <a:pPr algn="ctr"/>
            <a:r>
              <a:rPr lang="en-US" altLang="ko-KR" dirty="0"/>
              <a:t>Coding</a:t>
            </a:r>
          </a:p>
        </p:txBody>
      </p:sp>
      <p:sp>
        <p:nvSpPr>
          <p:cNvPr id="31" name="직사각형 38">
            <a:extLst>
              <a:ext uri="{FF2B5EF4-FFF2-40B4-BE49-F238E27FC236}">
                <a16:creationId xmlns:a16="http://schemas.microsoft.com/office/drawing/2014/main" id="{921DB03D-6DB7-4BBA-ABB7-89BAB8094A4F}"/>
              </a:ext>
            </a:extLst>
          </p:cNvPr>
          <p:cNvSpPr/>
          <p:nvPr/>
        </p:nvSpPr>
        <p:spPr>
          <a:xfrm>
            <a:off x="3787237" y="5209228"/>
            <a:ext cx="19805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/>
              <a:t>Data Crawling</a:t>
            </a:r>
          </a:p>
          <a:p>
            <a:pPr algn="ctr"/>
            <a:r>
              <a:rPr lang="en-US" altLang="ko-KR" dirty="0"/>
              <a:t>Coding</a:t>
            </a:r>
          </a:p>
        </p:txBody>
      </p:sp>
      <p:sp>
        <p:nvSpPr>
          <p:cNvPr id="32" name="직사각형 39">
            <a:extLst>
              <a:ext uri="{FF2B5EF4-FFF2-40B4-BE49-F238E27FC236}">
                <a16:creationId xmlns:a16="http://schemas.microsoft.com/office/drawing/2014/main" id="{1E5152EA-30DC-48DF-8173-EF2F99073CD7}"/>
              </a:ext>
            </a:extLst>
          </p:cNvPr>
          <p:cNvSpPr/>
          <p:nvPr/>
        </p:nvSpPr>
        <p:spPr>
          <a:xfrm>
            <a:off x="6427718" y="5209228"/>
            <a:ext cx="1980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/>
              <a:t>Presentation</a:t>
            </a:r>
          </a:p>
          <a:p>
            <a:pPr algn="ctr"/>
            <a:r>
              <a:rPr lang="en-US" altLang="ko-KR" dirty="0"/>
              <a:t>Analyze Result</a:t>
            </a:r>
          </a:p>
          <a:p>
            <a:pPr algn="ctr"/>
            <a:r>
              <a:rPr lang="en-US" altLang="ko-KR" dirty="0"/>
              <a:t>GitHub Page</a:t>
            </a:r>
          </a:p>
        </p:txBody>
      </p:sp>
      <p:sp>
        <p:nvSpPr>
          <p:cNvPr id="33" name="직사각형 40">
            <a:extLst>
              <a:ext uri="{FF2B5EF4-FFF2-40B4-BE49-F238E27FC236}">
                <a16:creationId xmlns:a16="http://schemas.microsoft.com/office/drawing/2014/main" id="{E404F194-9558-4993-A682-45F7F873C9D2}"/>
              </a:ext>
            </a:extLst>
          </p:cNvPr>
          <p:cNvSpPr/>
          <p:nvPr/>
        </p:nvSpPr>
        <p:spPr>
          <a:xfrm>
            <a:off x="9077724" y="5209228"/>
            <a:ext cx="1980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/>
              <a:t>Data Crawling</a:t>
            </a:r>
          </a:p>
          <a:p>
            <a:pPr algn="ctr"/>
            <a:r>
              <a:rPr lang="en-US" altLang="ko-KR" dirty="0"/>
              <a:t>GitHub Page</a:t>
            </a:r>
          </a:p>
          <a:p>
            <a:pPr algn="ctr"/>
            <a:r>
              <a:rPr lang="en-US" altLang="ko-KR" dirty="0"/>
              <a:t>Presentation</a:t>
            </a:r>
          </a:p>
        </p:txBody>
      </p:sp>
      <p:sp>
        <p:nvSpPr>
          <p:cNvPr id="38" name="Title 22">
            <a:extLst>
              <a:ext uri="{FF2B5EF4-FFF2-40B4-BE49-F238E27FC236}">
                <a16:creationId xmlns:a16="http://schemas.microsoft.com/office/drawing/2014/main" id="{E8F27343-5F77-4D88-A16E-8E8978C847B0}"/>
              </a:ext>
            </a:extLst>
          </p:cNvPr>
          <p:cNvSpPr txBox="1">
            <a:spLocks/>
          </p:cNvSpPr>
          <p:nvPr/>
        </p:nvSpPr>
        <p:spPr>
          <a:xfrm>
            <a:off x="0" y="1064786"/>
            <a:ext cx="12192000" cy="745958"/>
          </a:xfrm>
          <a:prstGeom prst="rect">
            <a:avLst/>
          </a:prstGeom>
        </p:spPr>
        <p:txBody>
          <a:bodyPr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400" dirty="0"/>
              <a:t>OSS Team 10</a:t>
            </a:r>
            <a:endParaRPr lang="ko-KR" altLang="en-US" sz="5400" dirty="0"/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308C6182-118E-4D04-8178-F0D052CDC1B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" r="5009"/>
          <a:stretch>
            <a:fillRect/>
          </a:stretch>
        </p:blipFill>
        <p:spPr bwMode="auto">
          <a:xfrm>
            <a:off x="9277350" y="2603500"/>
            <a:ext cx="1554163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hlinkClick r:id="rId4"/>
            <a:extLst>
              <a:ext uri="{FF2B5EF4-FFF2-40B4-BE49-F238E27FC236}">
                <a16:creationId xmlns:a16="http://schemas.microsoft.com/office/drawing/2014/main" id="{647B270C-FDEE-4C78-823A-46CC374B7B83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" r="5009"/>
          <a:stretch>
            <a:fillRect/>
          </a:stretch>
        </p:blipFill>
        <p:spPr bwMode="auto">
          <a:xfrm>
            <a:off x="4000500" y="2603500"/>
            <a:ext cx="1554163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hlinkClick r:id="rId6"/>
            <a:extLst>
              <a:ext uri="{FF2B5EF4-FFF2-40B4-BE49-F238E27FC236}">
                <a16:creationId xmlns:a16="http://schemas.microsoft.com/office/drawing/2014/main" id="{1F3757E0-8E24-4995-827A-2BC43640D360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7" r="4917"/>
          <a:stretch>
            <a:fillRect/>
          </a:stretch>
        </p:blipFill>
        <p:spPr bwMode="auto">
          <a:xfrm>
            <a:off x="1360488" y="2603500"/>
            <a:ext cx="1557337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hlinkClick r:id="rId8"/>
            <a:extLst>
              <a:ext uri="{FF2B5EF4-FFF2-40B4-BE49-F238E27FC236}">
                <a16:creationId xmlns:a16="http://schemas.microsoft.com/office/drawing/2014/main" id="{D4980306-8288-4883-AC4F-2F63841B7180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7" r="4917"/>
          <a:stretch>
            <a:fillRect/>
          </a:stretch>
        </p:blipFill>
        <p:spPr bwMode="auto">
          <a:xfrm>
            <a:off x="6637338" y="2603500"/>
            <a:ext cx="1557337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08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Project Goal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662405" y="3585555"/>
            <a:ext cx="638351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What we are going to do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380AE6-32D9-47BE-920F-9E29276D3163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54663" y="2792663"/>
            <a:chExt cx="1539374" cy="148222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E747A1D-AA00-41CD-BD45-9775D5E85F8B}"/>
                </a:ext>
              </a:extLst>
            </p:cNvPr>
            <p:cNvSpPr/>
            <p:nvPr/>
          </p:nvSpPr>
          <p:spPr>
            <a:xfrm>
              <a:off x="3762375" y="2990850"/>
              <a:ext cx="1143000" cy="1085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Half Frame 2">
              <a:extLst>
                <a:ext uri="{FF2B5EF4-FFF2-40B4-BE49-F238E27FC236}">
                  <a16:creationId xmlns:a16="http://schemas.microsoft.com/office/drawing/2014/main" id="{FFA0684A-8679-4C0F-AB80-DF2DD6A90EA2}"/>
                </a:ext>
              </a:extLst>
            </p:cNvPr>
            <p:cNvSpPr/>
            <p:nvPr/>
          </p:nvSpPr>
          <p:spPr>
            <a:xfrm>
              <a:off x="3554663" y="2792663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D34A0230-EE78-4651-BF34-34C31F3EA041}"/>
                </a:ext>
              </a:extLst>
            </p:cNvPr>
            <p:cNvSpPr/>
            <p:nvPr/>
          </p:nvSpPr>
          <p:spPr>
            <a:xfrm rot="10800000">
              <a:off x="4457700" y="3638550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Freeform 55">
            <a:extLst>
              <a:ext uri="{FF2B5EF4-FFF2-40B4-BE49-F238E27FC236}">
                <a16:creationId xmlns:a16="http://schemas.microsoft.com/office/drawing/2014/main" id="{137C14C2-2AC7-4023-B898-6C0653FAA3B2}"/>
              </a:ext>
            </a:extLst>
          </p:cNvPr>
          <p:cNvSpPr/>
          <p:nvPr/>
        </p:nvSpPr>
        <p:spPr>
          <a:xfrm>
            <a:off x="3809009" y="3041647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04494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E4327C63-A6AC-4E9E-8107-F2DCFBBB7C8F}"/>
              </a:ext>
            </a:extLst>
          </p:cNvPr>
          <p:cNvSpPr txBox="1"/>
          <p:nvPr/>
        </p:nvSpPr>
        <p:spPr>
          <a:xfrm>
            <a:off x="4357255" y="998677"/>
            <a:ext cx="3477490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US" altLang="ko-KR" sz="2800" dirty="0" err="1">
                <a:solidFill>
                  <a:schemeClr val="accent1"/>
                </a:solidFill>
                <a:cs typeface="Arial" pitchFamily="34" charset="0"/>
              </a:rPr>
              <a:t>DeepCoordiNet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7E800E-016F-472C-B5CF-06602E8FC105}"/>
              </a:ext>
            </a:extLst>
          </p:cNvPr>
          <p:cNvSpPr txBox="1"/>
          <p:nvPr/>
        </p:nvSpPr>
        <p:spPr>
          <a:xfrm>
            <a:off x="6378246" y="2294302"/>
            <a:ext cx="441301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What is my</a:t>
            </a:r>
          </a:p>
          <a:p>
            <a:r>
              <a:rPr lang="en-GB" altLang="ko-KR" sz="3200" dirty="0" err="1">
                <a:solidFill>
                  <a:schemeClr val="bg1"/>
                </a:solidFill>
                <a:cs typeface="Arial" pitchFamily="34" charset="0"/>
              </a:rPr>
              <a:t>Fasion</a:t>
            </a:r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 Rating?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49A462C-6735-46C5-BD9C-DC33C21522BB}"/>
              </a:ext>
            </a:extLst>
          </p:cNvPr>
          <p:cNvGrpSpPr/>
          <p:nvPr/>
        </p:nvGrpSpPr>
        <p:grpSpPr>
          <a:xfrm>
            <a:off x="1682990" y="2375706"/>
            <a:ext cx="589085" cy="589085"/>
            <a:chOff x="1582614" y="2839915"/>
            <a:chExt cx="589085" cy="589085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4632E5B-41C8-4452-B9A1-6AA1A6789784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EC9A884-DA84-4BF1-9162-A94308157C10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1A290E-A144-454D-B232-96B50F403A6A}"/>
              </a:ext>
            </a:extLst>
          </p:cNvPr>
          <p:cNvGrpSpPr/>
          <p:nvPr/>
        </p:nvGrpSpPr>
        <p:grpSpPr>
          <a:xfrm rot="5400000">
            <a:off x="4536113" y="2375706"/>
            <a:ext cx="589085" cy="589085"/>
            <a:chOff x="1582614" y="2839915"/>
            <a:chExt cx="589085" cy="589085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B94419A-D6D1-4D14-B39A-7AD72C65AD12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3D8A6FB-10BB-417D-8DD6-D6B99F542520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8E14FFB-5AA2-418B-9EA8-15CBB59EFDDE}"/>
              </a:ext>
            </a:extLst>
          </p:cNvPr>
          <p:cNvGrpSpPr/>
          <p:nvPr/>
        </p:nvGrpSpPr>
        <p:grpSpPr>
          <a:xfrm flipV="1">
            <a:off x="1682990" y="5224373"/>
            <a:ext cx="589085" cy="589085"/>
            <a:chOff x="1582614" y="2839915"/>
            <a:chExt cx="589085" cy="589085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A97CEE-8F8E-4557-844E-FC9D5B116C63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AD18AD04-58B0-484E-846C-5475B1E12ADF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24F7523-6078-4DB0-98CD-B4A95F62D890}"/>
              </a:ext>
            </a:extLst>
          </p:cNvPr>
          <p:cNvGrpSpPr/>
          <p:nvPr/>
        </p:nvGrpSpPr>
        <p:grpSpPr>
          <a:xfrm rot="16200000" flipV="1">
            <a:off x="4536113" y="5224373"/>
            <a:ext cx="589085" cy="589085"/>
            <a:chOff x="1582614" y="2839915"/>
            <a:chExt cx="589085" cy="589085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75F0F41-587F-4EA1-B9E5-F80E8CA46823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89A6E7-3B9C-48B7-828D-A5A18C320D45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2E7A5A3C-F791-4F96-9F78-AB38F04BA278}"/>
              </a:ext>
            </a:extLst>
          </p:cNvPr>
          <p:cNvSpPr txBox="1"/>
          <p:nvPr/>
        </p:nvSpPr>
        <p:spPr>
          <a:xfrm>
            <a:off x="6378245" y="3561884"/>
            <a:ext cx="4413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Find out your Fashion Rating with</a:t>
            </a:r>
          </a:p>
          <a:p>
            <a:r>
              <a:rPr lang="en-US" altLang="ko-KR" b="1" dirty="0" err="1">
                <a:solidFill>
                  <a:schemeClr val="bg1"/>
                </a:solidFill>
                <a:cs typeface="Arial" pitchFamily="34" charset="0"/>
              </a:rPr>
              <a:t>DeepCoordiNet</a:t>
            </a:r>
            <a:endParaRPr lang="en-US" altLang="ko-KR" b="1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Insert a picture of your OOTD</a:t>
            </a: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Get the result of your rating</a:t>
            </a: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We will use information based on</a:t>
            </a:r>
          </a:p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More than 40,000 of models’ outfits</a:t>
            </a:r>
          </a:p>
          <a:p>
            <a:endParaRPr lang="en-US" altLang="ko-KR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346ADE6A-DA27-417E-A574-719F9216DF9B}"/>
              </a:ext>
            </a:extLst>
          </p:cNvPr>
          <p:cNvGrpSpPr/>
          <p:nvPr/>
        </p:nvGrpSpPr>
        <p:grpSpPr>
          <a:xfrm rot="19800000">
            <a:off x="2540567" y="2841643"/>
            <a:ext cx="1969111" cy="2440753"/>
            <a:chOff x="395536" y="1793041"/>
            <a:chExt cx="3170093" cy="3929395"/>
          </a:xfrm>
          <a:solidFill>
            <a:schemeClr val="bg1"/>
          </a:solidFill>
        </p:grpSpPr>
        <p:sp>
          <p:nvSpPr>
            <p:cNvPr id="96" name="Freeform 20">
              <a:extLst>
                <a:ext uri="{FF2B5EF4-FFF2-40B4-BE49-F238E27FC236}">
                  <a16:creationId xmlns:a16="http://schemas.microsoft.com/office/drawing/2014/main" id="{84D630F0-0296-40D4-A12C-07EFCB48E757}"/>
                </a:ext>
              </a:extLst>
            </p:cNvPr>
            <p:cNvSpPr/>
            <p:nvPr/>
          </p:nvSpPr>
          <p:spPr>
            <a:xfrm rot="1800000" flipH="1">
              <a:off x="705002" y="1793041"/>
              <a:ext cx="2860627" cy="3411190"/>
            </a:xfrm>
            <a:custGeom>
              <a:avLst/>
              <a:gdLst>
                <a:gd name="connsiteX0" fmla="*/ 2332439 w 2860627"/>
                <a:gd name="connsiteY0" fmla="*/ 109484 h 3334674"/>
                <a:gd name="connsiteX1" fmla="*/ 1509012 w 2860627"/>
                <a:gd name="connsiteY1" fmla="*/ 0 h 3334674"/>
                <a:gd name="connsiteX2" fmla="*/ 364700 w 2860627"/>
                <a:gd name="connsiteY2" fmla="*/ 1279977 h 3334674"/>
                <a:gd name="connsiteX3" fmla="*/ 160 w 2860627"/>
                <a:gd name="connsiteY3" fmla="*/ 1755003 h 3334674"/>
                <a:gd name="connsiteX4" fmla="*/ 286853 w 2860627"/>
                <a:gd name="connsiteY4" fmla="*/ 1930370 h 3334674"/>
                <a:gd name="connsiteX5" fmla="*/ 207417 w 2860627"/>
                <a:gd name="connsiteY5" fmla="*/ 2111278 h 3334674"/>
                <a:gd name="connsiteX6" fmla="*/ 287242 w 2860627"/>
                <a:gd name="connsiteY6" fmla="*/ 2167898 h 3334674"/>
                <a:gd name="connsiteX7" fmla="*/ 256972 w 2860627"/>
                <a:gd name="connsiteY7" fmla="*/ 2262662 h 3334674"/>
                <a:gd name="connsiteX8" fmla="*/ 368654 w 2860627"/>
                <a:gd name="connsiteY8" fmla="*/ 2376290 h 3334674"/>
                <a:gd name="connsiteX9" fmla="*/ 465657 w 2860627"/>
                <a:gd name="connsiteY9" fmla="*/ 2793853 h 3334674"/>
                <a:gd name="connsiteX10" fmla="*/ 1108723 w 2860627"/>
                <a:gd name="connsiteY10" fmla="*/ 2720803 h 3334674"/>
                <a:gd name="connsiteX11" fmla="*/ 1313164 w 2860627"/>
                <a:gd name="connsiteY11" fmla="*/ 3300023 h 3334674"/>
                <a:gd name="connsiteX12" fmla="*/ 1936108 w 2860627"/>
                <a:gd name="connsiteY12" fmla="*/ 3321065 h 3334674"/>
                <a:gd name="connsiteX13" fmla="*/ 1882503 w 2860627"/>
                <a:gd name="connsiteY13" fmla="*/ 1973867 h 3334674"/>
                <a:gd name="connsiteX14" fmla="*/ 1315566 w 2860627"/>
                <a:gd name="connsiteY14" fmla="*/ 1469419 h 3334674"/>
                <a:gd name="connsiteX15" fmla="*/ 1294771 w 2860627"/>
                <a:gd name="connsiteY15" fmla="*/ 1450917 h 3334674"/>
                <a:gd name="connsiteX16" fmla="*/ 1253957 w 2860627"/>
                <a:gd name="connsiteY16" fmla="*/ 1414601 h 3334674"/>
                <a:gd name="connsiteX17" fmla="*/ 1259713 w 2860627"/>
                <a:gd name="connsiteY17" fmla="*/ 1414265 h 3334674"/>
                <a:gd name="connsiteX18" fmla="*/ 1156260 w 2860627"/>
                <a:gd name="connsiteY18" fmla="*/ 686769 h 3334674"/>
                <a:gd name="connsiteX19" fmla="*/ 2022208 w 2860627"/>
                <a:gd name="connsiteY19" fmla="*/ 483047 h 3334674"/>
                <a:gd name="connsiteX20" fmla="*/ 2336014 w 2860627"/>
                <a:gd name="connsiteY20" fmla="*/ 897827 h 3334674"/>
                <a:gd name="connsiteX21" fmla="*/ 2860627 w 2860627"/>
                <a:gd name="connsiteY21" fmla="*/ 876952 h 3334674"/>
                <a:gd name="connsiteX22" fmla="*/ 2332439 w 2860627"/>
                <a:gd name="connsiteY22" fmla="*/ 109484 h 3334674"/>
                <a:gd name="connsiteX0" fmla="*/ 2332439 w 2860627"/>
                <a:gd name="connsiteY0" fmla="*/ 176751 h 3401941"/>
                <a:gd name="connsiteX1" fmla="*/ 1525852 w 2860627"/>
                <a:gd name="connsiteY1" fmla="*/ 0 h 3401941"/>
                <a:gd name="connsiteX2" fmla="*/ 364700 w 2860627"/>
                <a:gd name="connsiteY2" fmla="*/ 1347244 h 3401941"/>
                <a:gd name="connsiteX3" fmla="*/ 160 w 2860627"/>
                <a:gd name="connsiteY3" fmla="*/ 1822270 h 3401941"/>
                <a:gd name="connsiteX4" fmla="*/ 286853 w 2860627"/>
                <a:gd name="connsiteY4" fmla="*/ 1997637 h 3401941"/>
                <a:gd name="connsiteX5" fmla="*/ 207417 w 2860627"/>
                <a:gd name="connsiteY5" fmla="*/ 2178545 h 3401941"/>
                <a:gd name="connsiteX6" fmla="*/ 287242 w 2860627"/>
                <a:gd name="connsiteY6" fmla="*/ 2235165 h 3401941"/>
                <a:gd name="connsiteX7" fmla="*/ 256972 w 2860627"/>
                <a:gd name="connsiteY7" fmla="*/ 2329929 h 3401941"/>
                <a:gd name="connsiteX8" fmla="*/ 368654 w 2860627"/>
                <a:gd name="connsiteY8" fmla="*/ 2443557 h 3401941"/>
                <a:gd name="connsiteX9" fmla="*/ 465657 w 2860627"/>
                <a:gd name="connsiteY9" fmla="*/ 2861120 h 3401941"/>
                <a:gd name="connsiteX10" fmla="*/ 1108723 w 2860627"/>
                <a:gd name="connsiteY10" fmla="*/ 2788070 h 3401941"/>
                <a:gd name="connsiteX11" fmla="*/ 1313164 w 2860627"/>
                <a:gd name="connsiteY11" fmla="*/ 3367290 h 3401941"/>
                <a:gd name="connsiteX12" fmla="*/ 1936108 w 2860627"/>
                <a:gd name="connsiteY12" fmla="*/ 3388332 h 3401941"/>
                <a:gd name="connsiteX13" fmla="*/ 1882503 w 2860627"/>
                <a:gd name="connsiteY13" fmla="*/ 2041134 h 3401941"/>
                <a:gd name="connsiteX14" fmla="*/ 1315566 w 2860627"/>
                <a:gd name="connsiteY14" fmla="*/ 1536686 h 3401941"/>
                <a:gd name="connsiteX15" fmla="*/ 1294771 w 2860627"/>
                <a:gd name="connsiteY15" fmla="*/ 1518184 h 3401941"/>
                <a:gd name="connsiteX16" fmla="*/ 1253957 w 2860627"/>
                <a:gd name="connsiteY16" fmla="*/ 1481868 h 3401941"/>
                <a:gd name="connsiteX17" fmla="*/ 1259713 w 2860627"/>
                <a:gd name="connsiteY17" fmla="*/ 1481532 h 3401941"/>
                <a:gd name="connsiteX18" fmla="*/ 1156260 w 2860627"/>
                <a:gd name="connsiteY18" fmla="*/ 754036 h 3401941"/>
                <a:gd name="connsiteX19" fmla="*/ 2022208 w 2860627"/>
                <a:gd name="connsiteY19" fmla="*/ 550314 h 3401941"/>
                <a:gd name="connsiteX20" fmla="*/ 2336014 w 2860627"/>
                <a:gd name="connsiteY20" fmla="*/ 965094 h 3401941"/>
                <a:gd name="connsiteX21" fmla="*/ 2860627 w 2860627"/>
                <a:gd name="connsiteY21" fmla="*/ 944219 h 3401941"/>
                <a:gd name="connsiteX22" fmla="*/ 2332439 w 2860627"/>
                <a:gd name="connsiteY22" fmla="*/ 176751 h 3401941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82503 w 2860627"/>
                <a:gd name="connsiteY13" fmla="*/ 2050383 h 3411190"/>
                <a:gd name="connsiteX14" fmla="*/ 1315566 w 2860627"/>
                <a:gd name="connsiteY14" fmla="*/ 1545935 h 3411190"/>
                <a:gd name="connsiteX15" fmla="*/ 1294771 w 2860627"/>
                <a:gd name="connsiteY15" fmla="*/ 1527433 h 3411190"/>
                <a:gd name="connsiteX16" fmla="*/ 1253957 w 2860627"/>
                <a:gd name="connsiteY16" fmla="*/ 1491117 h 3411190"/>
                <a:gd name="connsiteX17" fmla="*/ 1259713 w 2860627"/>
                <a:gd name="connsiteY17" fmla="*/ 1490781 h 3411190"/>
                <a:gd name="connsiteX18" fmla="*/ 1156260 w 2860627"/>
                <a:gd name="connsiteY18" fmla="*/ 763285 h 3411190"/>
                <a:gd name="connsiteX19" fmla="*/ 2022208 w 2860627"/>
                <a:gd name="connsiteY19" fmla="*/ 559563 h 3411190"/>
                <a:gd name="connsiteX20" fmla="*/ 2336014 w 2860627"/>
                <a:gd name="connsiteY20" fmla="*/ 974343 h 3411190"/>
                <a:gd name="connsiteX21" fmla="*/ 2860627 w 2860627"/>
                <a:gd name="connsiteY21" fmla="*/ 953468 h 3411190"/>
                <a:gd name="connsiteX22" fmla="*/ 2332439 w 2860627"/>
                <a:gd name="connsiteY22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82503 w 2860627"/>
                <a:gd name="connsiteY13" fmla="*/ 2050383 h 3411190"/>
                <a:gd name="connsiteX14" fmla="*/ 1315566 w 2860627"/>
                <a:gd name="connsiteY14" fmla="*/ 1545935 h 3411190"/>
                <a:gd name="connsiteX15" fmla="*/ 1253957 w 2860627"/>
                <a:gd name="connsiteY15" fmla="*/ 1491117 h 3411190"/>
                <a:gd name="connsiteX16" fmla="*/ 1259713 w 2860627"/>
                <a:gd name="connsiteY16" fmla="*/ 1490781 h 3411190"/>
                <a:gd name="connsiteX17" fmla="*/ 1156260 w 2860627"/>
                <a:gd name="connsiteY17" fmla="*/ 763285 h 3411190"/>
                <a:gd name="connsiteX18" fmla="*/ 2022208 w 2860627"/>
                <a:gd name="connsiteY18" fmla="*/ 559563 h 3411190"/>
                <a:gd name="connsiteX19" fmla="*/ 2336014 w 2860627"/>
                <a:gd name="connsiteY19" fmla="*/ 974343 h 3411190"/>
                <a:gd name="connsiteX20" fmla="*/ 2860627 w 2860627"/>
                <a:gd name="connsiteY20" fmla="*/ 953468 h 3411190"/>
                <a:gd name="connsiteX21" fmla="*/ 2332439 w 2860627"/>
                <a:gd name="connsiteY21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82503 w 2860627"/>
                <a:gd name="connsiteY13" fmla="*/ 2050383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62177 w 2860627"/>
                <a:gd name="connsiteY13" fmla="*/ 2104638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62177 w 2860627"/>
                <a:gd name="connsiteY13" fmla="*/ 2104638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28840 w 2860627"/>
                <a:gd name="connsiteY13" fmla="*/ 2162380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28840 w 2860627"/>
                <a:gd name="connsiteY13" fmla="*/ 2162380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28840 w 2860627"/>
                <a:gd name="connsiteY13" fmla="*/ 2162380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86582 w 2860627"/>
                <a:gd name="connsiteY13" fmla="*/ 2195718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  <a:gd name="connsiteX0" fmla="*/ 2332439 w 2860627"/>
                <a:gd name="connsiteY0" fmla="*/ 186000 h 3411190"/>
                <a:gd name="connsiteX1" fmla="*/ 1525852 w 2860627"/>
                <a:gd name="connsiteY1" fmla="*/ 9249 h 3411190"/>
                <a:gd name="connsiteX2" fmla="*/ 364700 w 2860627"/>
                <a:gd name="connsiteY2" fmla="*/ 1356493 h 3411190"/>
                <a:gd name="connsiteX3" fmla="*/ 160 w 2860627"/>
                <a:gd name="connsiteY3" fmla="*/ 1831519 h 3411190"/>
                <a:gd name="connsiteX4" fmla="*/ 286853 w 2860627"/>
                <a:gd name="connsiteY4" fmla="*/ 2006886 h 3411190"/>
                <a:gd name="connsiteX5" fmla="*/ 207417 w 2860627"/>
                <a:gd name="connsiteY5" fmla="*/ 2187794 h 3411190"/>
                <a:gd name="connsiteX6" fmla="*/ 287242 w 2860627"/>
                <a:gd name="connsiteY6" fmla="*/ 2244414 h 3411190"/>
                <a:gd name="connsiteX7" fmla="*/ 256972 w 2860627"/>
                <a:gd name="connsiteY7" fmla="*/ 2339178 h 3411190"/>
                <a:gd name="connsiteX8" fmla="*/ 368654 w 2860627"/>
                <a:gd name="connsiteY8" fmla="*/ 2452806 h 3411190"/>
                <a:gd name="connsiteX9" fmla="*/ 465657 w 2860627"/>
                <a:gd name="connsiteY9" fmla="*/ 2870369 h 3411190"/>
                <a:gd name="connsiteX10" fmla="*/ 1108723 w 2860627"/>
                <a:gd name="connsiteY10" fmla="*/ 2797319 h 3411190"/>
                <a:gd name="connsiteX11" fmla="*/ 1313164 w 2860627"/>
                <a:gd name="connsiteY11" fmla="*/ 3376539 h 3411190"/>
                <a:gd name="connsiteX12" fmla="*/ 1936108 w 2860627"/>
                <a:gd name="connsiteY12" fmla="*/ 3397581 h 3411190"/>
                <a:gd name="connsiteX13" fmla="*/ 1886582 w 2860627"/>
                <a:gd name="connsiteY13" fmla="*/ 2195718 h 3411190"/>
                <a:gd name="connsiteX14" fmla="*/ 1253957 w 2860627"/>
                <a:gd name="connsiteY14" fmla="*/ 1491117 h 3411190"/>
                <a:gd name="connsiteX15" fmla="*/ 1259713 w 2860627"/>
                <a:gd name="connsiteY15" fmla="*/ 1490781 h 3411190"/>
                <a:gd name="connsiteX16" fmla="*/ 1156260 w 2860627"/>
                <a:gd name="connsiteY16" fmla="*/ 763285 h 3411190"/>
                <a:gd name="connsiteX17" fmla="*/ 2022208 w 2860627"/>
                <a:gd name="connsiteY17" fmla="*/ 559563 h 3411190"/>
                <a:gd name="connsiteX18" fmla="*/ 2336014 w 2860627"/>
                <a:gd name="connsiteY18" fmla="*/ 974343 h 3411190"/>
                <a:gd name="connsiteX19" fmla="*/ 2860627 w 2860627"/>
                <a:gd name="connsiteY19" fmla="*/ 953468 h 3411190"/>
                <a:gd name="connsiteX20" fmla="*/ 2332439 w 2860627"/>
                <a:gd name="connsiteY20" fmla="*/ 186000 h 341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60627" h="3411190">
                  <a:moveTo>
                    <a:pt x="2332439" y="186000"/>
                  </a:moveTo>
                  <a:cubicBezTo>
                    <a:pt x="2114028" y="67375"/>
                    <a:pt x="1894506" y="-31252"/>
                    <a:pt x="1525852" y="9249"/>
                  </a:cubicBezTo>
                  <a:cubicBezTo>
                    <a:pt x="735732" y="27225"/>
                    <a:pt x="265149" y="734924"/>
                    <a:pt x="364700" y="1356493"/>
                  </a:cubicBezTo>
                  <a:cubicBezTo>
                    <a:pt x="243187" y="1514835"/>
                    <a:pt x="-7219" y="1802068"/>
                    <a:pt x="160" y="1831519"/>
                  </a:cubicBezTo>
                  <a:cubicBezTo>
                    <a:pt x="17130" y="1925603"/>
                    <a:pt x="185001" y="1956813"/>
                    <a:pt x="286853" y="2006886"/>
                  </a:cubicBezTo>
                  <a:cubicBezTo>
                    <a:pt x="253040" y="2069284"/>
                    <a:pt x="200362" y="2166263"/>
                    <a:pt x="207417" y="2187794"/>
                  </a:cubicBezTo>
                  <a:cubicBezTo>
                    <a:pt x="222499" y="2208763"/>
                    <a:pt x="256442" y="2226588"/>
                    <a:pt x="287242" y="2244414"/>
                  </a:cubicBezTo>
                  <a:cubicBezTo>
                    <a:pt x="277153" y="2276002"/>
                    <a:pt x="241912" y="2313878"/>
                    <a:pt x="256972" y="2339178"/>
                  </a:cubicBezTo>
                  <a:cubicBezTo>
                    <a:pt x="285816" y="2378102"/>
                    <a:pt x="349241" y="2404451"/>
                    <a:pt x="368654" y="2452806"/>
                  </a:cubicBezTo>
                  <a:cubicBezTo>
                    <a:pt x="412514" y="2527024"/>
                    <a:pt x="255179" y="2774145"/>
                    <a:pt x="465657" y="2870369"/>
                  </a:cubicBezTo>
                  <a:cubicBezTo>
                    <a:pt x="653816" y="2944521"/>
                    <a:pt x="911133" y="2842626"/>
                    <a:pt x="1108723" y="2797319"/>
                  </a:cubicBezTo>
                  <a:cubicBezTo>
                    <a:pt x="1261750" y="2755661"/>
                    <a:pt x="1267023" y="3179274"/>
                    <a:pt x="1313164" y="3376539"/>
                  </a:cubicBezTo>
                  <a:cubicBezTo>
                    <a:pt x="1541931" y="3416747"/>
                    <a:pt x="1746247" y="3419423"/>
                    <a:pt x="1936108" y="3397581"/>
                  </a:cubicBezTo>
                  <a:cubicBezTo>
                    <a:pt x="1911464" y="2966600"/>
                    <a:pt x="1933512" y="2397598"/>
                    <a:pt x="1886582" y="2195718"/>
                  </a:cubicBezTo>
                  <a:cubicBezTo>
                    <a:pt x="1843777" y="1980896"/>
                    <a:pt x="1445585" y="1714871"/>
                    <a:pt x="1253957" y="1491117"/>
                  </a:cubicBezTo>
                  <a:lnTo>
                    <a:pt x="1259713" y="1490781"/>
                  </a:lnTo>
                  <a:cubicBezTo>
                    <a:pt x="1069359" y="1294123"/>
                    <a:pt x="1020028" y="999248"/>
                    <a:pt x="1156260" y="763285"/>
                  </a:cubicBezTo>
                  <a:cubicBezTo>
                    <a:pt x="1324542" y="471813"/>
                    <a:pt x="1712240" y="380603"/>
                    <a:pt x="2022208" y="559563"/>
                  </a:cubicBezTo>
                  <a:cubicBezTo>
                    <a:pt x="2187368" y="654919"/>
                    <a:pt x="2297137" y="807738"/>
                    <a:pt x="2336014" y="974343"/>
                  </a:cubicBezTo>
                  <a:lnTo>
                    <a:pt x="2860627" y="953468"/>
                  </a:lnTo>
                  <a:cubicBezTo>
                    <a:pt x="2773794" y="641332"/>
                    <a:pt x="2600917" y="331818"/>
                    <a:pt x="2332439" y="1860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AD1606A-9025-488F-A33D-6805CE15C6CE}"/>
                </a:ext>
              </a:extLst>
            </p:cNvPr>
            <p:cNvSpPr/>
            <p:nvPr/>
          </p:nvSpPr>
          <p:spPr>
            <a:xfrm>
              <a:off x="395536" y="4869725"/>
              <a:ext cx="852711" cy="8527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52384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OSS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662405" y="3585555"/>
            <a:ext cx="638351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OSS we will use – DeepFashion2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292629-1BF9-43E7-A647-9ADAA00A431A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07038" y="2754563"/>
            <a:chExt cx="1539374" cy="148222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A380AE6-32D9-47BE-920F-9E29276D3163}"/>
                </a:ext>
              </a:extLst>
            </p:cNvPr>
            <p:cNvGrpSpPr/>
            <p:nvPr/>
          </p:nvGrpSpPr>
          <p:grpSpPr>
            <a:xfrm>
              <a:off x="3507038" y="2754563"/>
              <a:ext cx="1539374" cy="1482224"/>
              <a:chOff x="3554663" y="2792663"/>
              <a:chExt cx="1539374" cy="148222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E747A1D-AA00-41CD-BD45-9775D5E85F8B}"/>
                  </a:ext>
                </a:extLst>
              </p:cNvPr>
              <p:cNvSpPr/>
              <p:nvPr/>
            </p:nvSpPr>
            <p:spPr>
              <a:xfrm>
                <a:off x="3762375" y="2990850"/>
                <a:ext cx="1143000" cy="10858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Half Frame 2">
                <a:extLst>
                  <a:ext uri="{FF2B5EF4-FFF2-40B4-BE49-F238E27FC236}">
                    <a16:creationId xmlns:a16="http://schemas.microsoft.com/office/drawing/2014/main" id="{FFA0684A-8679-4C0F-AB80-DF2DD6A90EA2}"/>
                  </a:ext>
                </a:extLst>
              </p:cNvPr>
              <p:cNvSpPr/>
              <p:nvPr/>
            </p:nvSpPr>
            <p:spPr>
              <a:xfrm>
                <a:off x="3554663" y="2792663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Half Frame 5">
                <a:extLst>
                  <a:ext uri="{FF2B5EF4-FFF2-40B4-BE49-F238E27FC236}">
                    <a16:creationId xmlns:a16="http://schemas.microsoft.com/office/drawing/2014/main" id="{D34A0230-EE78-4651-BF34-34C31F3EA041}"/>
                  </a:ext>
                </a:extLst>
              </p:cNvPr>
              <p:cNvSpPr/>
              <p:nvPr/>
            </p:nvSpPr>
            <p:spPr>
              <a:xfrm rot="10800000">
                <a:off x="4457700" y="3638550"/>
                <a:ext cx="636337" cy="636337"/>
              </a:xfrm>
              <a:prstGeom prst="halfFrame">
                <a:avLst>
                  <a:gd name="adj1" fmla="val 19850"/>
                  <a:gd name="adj2" fmla="val 198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Rounded Rectangle 51">
              <a:extLst>
                <a:ext uri="{FF2B5EF4-FFF2-40B4-BE49-F238E27FC236}">
                  <a16:creationId xmlns:a16="http://schemas.microsoft.com/office/drawing/2014/main" id="{FAC36AFA-5D04-4049-B177-1D0B15F49F28}"/>
                </a:ext>
              </a:extLst>
            </p:cNvPr>
            <p:cNvSpPr/>
            <p:nvPr/>
          </p:nvSpPr>
          <p:spPr>
            <a:xfrm rot="16200000" flipH="1">
              <a:off x="3912677" y="3138178"/>
              <a:ext cx="747146" cy="703633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036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5">
            <a:extLst>
              <a:ext uri="{FF2B5EF4-FFF2-40B4-BE49-F238E27FC236}">
                <a16:creationId xmlns:a16="http://schemas.microsoft.com/office/drawing/2014/main" id="{CC0B1271-1A86-411B-9B59-93F6D016F7C9}"/>
              </a:ext>
            </a:extLst>
          </p:cNvPr>
          <p:cNvSpPr/>
          <p:nvPr/>
        </p:nvSpPr>
        <p:spPr>
          <a:xfrm>
            <a:off x="7513926" y="445798"/>
            <a:ext cx="2973062" cy="27979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484286FC-DA02-48D1-86D3-C12B8B8B742F}"/>
              </a:ext>
            </a:extLst>
          </p:cNvPr>
          <p:cNvSpPr/>
          <p:nvPr/>
        </p:nvSpPr>
        <p:spPr>
          <a:xfrm>
            <a:off x="7509163" y="3614768"/>
            <a:ext cx="2973062" cy="27979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700C509-2274-4029-BC68-317EC1DDB57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50000"/>
          </a:blip>
          <a:srcRect t="9496" b="949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7CD7F8-8AEC-49BA-AEBA-3DE9417BA4B7}"/>
              </a:ext>
            </a:extLst>
          </p:cNvPr>
          <p:cNvSpPr/>
          <p:nvPr/>
        </p:nvSpPr>
        <p:spPr>
          <a:xfrm>
            <a:off x="2819401" y="933450"/>
            <a:ext cx="8810624" cy="499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alf Frame 6">
            <a:extLst>
              <a:ext uri="{FF2B5EF4-FFF2-40B4-BE49-F238E27FC236}">
                <a16:creationId xmlns:a16="http://schemas.microsoft.com/office/drawing/2014/main" id="{07D9DFDB-8270-4B3C-80E9-94357EA22EDC}"/>
              </a:ext>
            </a:extLst>
          </p:cNvPr>
          <p:cNvSpPr/>
          <p:nvPr/>
        </p:nvSpPr>
        <p:spPr>
          <a:xfrm>
            <a:off x="3028950" y="1144838"/>
            <a:ext cx="636337" cy="636337"/>
          </a:xfrm>
          <a:prstGeom prst="halfFrame">
            <a:avLst>
              <a:gd name="adj1" fmla="val 19850"/>
              <a:gd name="adj2" fmla="val 198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Half Frame 7">
            <a:extLst>
              <a:ext uri="{FF2B5EF4-FFF2-40B4-BE49-F238E27FC236}">
                <a16:creationId xmlns:a16="http://schemas.microsoft.com/office/drawing/2014/main" id="{8D52AE5B-C230-4F52-BFE1-E11E5DA113EE}"/>
              </a:ext>
            </a:extLst>
          </p:cNvPr>
          <p:cNvSpPr/>
          <p:nvPr/>
        </p:nvSpPr>
        <p:spPr>
          <a:xfrm rot="10800000">
            <a:off x="10767940" y="5098104"/>
            <a:ext cx="636337" cy="636337"/>
          </a:xfrm>
          <a:prstGeom prst="halfFrame">
            <a:avLst>
              <a:gd name="adj1" fmla="val 19850"/>
              <a:gd name="adj2" fmla="val 198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E1841-BFE9-4CBC-8366-F2E6CE51E24E}"/>
              </a:ext>
            </a:extLst>
          </p:cNvPr>
          <p:cNvSpPr txBox="1"/>
          <p:nvPr/>
        </p:nvSpPr>
        <p:spPr>
          <a:xfrm>
            <a:off x="3550987" y="1601226"/>
            <a:ext cx="343332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E91F8F-2119-4845-84A6-0CBCA53D8A95}"/>
              </a:ext>
            </a:extLst>
          </p:cNvPr>
          <p:cNvSpPr txBox="1"/>
          <p:nvPr/>
        </p:nvSpPr>
        <p:spPr>
          <a:xfrm>
            <a:off x="3550987" y="2221012"/>
            <a:ext cx="343332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bg1"/>
                </a:solidFill>
                <a:cs typeface="Arial" pitchFamily="34" charset="0"/>
              </a:rPr>
              <a:t>DeepFashion2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D1D47E-30DA-452C-9271-7713B81B9AA4}"/>
              </a:ext>
            </a:extLst>
          </p:cNvPr>
          <p:cNvSpPr txBox="1"/>
          <p:nvPr/>
        </p:nvSpPr>
        <p:spPr>
          <a:xfrm>
            <a:off x="3283528" y="3196947"/>
            <a:ext cx="3700788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Open Source Software API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직사각형 1">
            <a:extLst>
              <a:ext uri="{FF2B5EF4-FFF2-40B4-BE49-F238E27FC236}">
                <a16:creationId xmlns:a16="http://schemas.microsoft.com/office/drawing/2014/main" id="{BE85D2A3-1698-4F72-94CD-9BA59F527303}"/>
              </a:ext>
            </a:extLst>
          </p:cNvPr>
          <p:cNvSpPr/>
          <p:nvPr/>
        </p:nvSpPr>
        <p:spPr>
          <a:xfrm>
            <a:off x="3923190" y="3587920"/>
            <a:ext cx="306112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that is available on GitHub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Uses machine learning to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Analyze pictures of clothes</a:t>
            </a:r>
          </a:p>
          <a:p>
            <a:pPr algn="r"/>
            <a:endParaRPr lang="en-US" altLang="ko-KR" sz="1600" dirty="0">
              <a:solidFill>
                <a:schemeClr val="bg1"/>
              </a:solidFill>
            </a:endParaRPr>
          </a:p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Input is a dataset of pictures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Resulting in an output of the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</a:rPr>
              <a:t>Types and Colors of clothes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55D195-9819-4321-9BC1-45B4CE789D6A}"/>
              </a:ext>
            </a:extLst>
          </p:cNvPr>
          <p:cNvSpPr txBox="1"/>
          <p:nvPr/>
        </p:nvSpPr>
        <p:spPr>
          <a:xfrm rot="16200000">
            <a:off x="10698737" y="3290501"/>
            <a:ext cx="2415978" cy="2770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1200" b="1" dirty="0" err="1">
                <a:solidFill>
                  <a:schemeClr val="accent4"/>
                </a:solidFill>
                <a:cs typeface="Arial" pitchFamily="34" charset="0"/>
              </a:rPr>
              <a:t>DeepCoordiNet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pic>
        <p:nvPicPr>
          <p:cNvPr id="2" name="그림 개체 틀 1">
            <a:extLst>
              <a:ext uri="{FF2B5EF4-FFF2-40B4-BE49-F238E27FC236}">
                <a16:creationId xmlns:a16="http://schemas.microsoft.com/office/drawing/2014/main" id="{9C9C0606-D3DD-4C07-BD3C-10AF26E420E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3952" r="1395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4" name="그림 개체 틀 13">
            <a:extLst>
              <a:ext uri="{FF2B5EF4-FFF2-40B4-BE49-F238E27FC236}">
                <a16:creationId xmlns:a16="http://schemas.microsoft.com/office/drawing/2014/main" id="{A67D250F-B47C-431C-8ACA-81141C524F6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l="4841" r="4841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84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662470" y="2880507"/>
            <a:ext cx="638358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Plan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662405" y="3585555"/>
            <a:ext cx="638351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Our plans to achieve our goal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380AE6-32D9-47BE-920F-9E29276D3163}"/>
              </a:ext>
            </a:extLst>
          </p:cNvPr>
          <p:cNvGrpSpPr/>
          <p:nvPr/>
        </p:nvGrpSpPr>
        <p:grpSpPr>
          <a:xfrm>
            <a:off x="3187878" y="2687888"/>
            <a:ext cx="1539374" cy="1482224"/>
            <a:chOff x="3554663" y="2792663"/>
            <a:chExt cx="1539374" cy="148222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E747A1D-AA00-41CD-BD45-9775D5E85F8B}"/>
                </a:ext>
              </a:extLst>
            </p:cNvPr>
            <p:cNvSpPr/>
            <p:nvPr/>
          </p:nvSpPr>
          <p:spPr>
            <a:xfrm>
              <a:off x="3762375" y="2990850"/>
              <a:ext cx="1143000" cy="1085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Half Frame 2">
              <a:extLst>
                <a:ext uri="{FF2B5EF4-FFF2-40B4-BE49-F238E27FC236}">
                  <a16:creationId xmlns:a16="http://schemas.microsoft.com/office/drawing/2014/main" id="{FFA0684A-8679-4C0F-AB80-DF2DD6A90EA2}"/>
                </a:ext>
              </a:extLst>
            </p:cNvPr>
            <p:cNvSpPr/>
            <p:nvPr/>
          </p:nvSpPr>
          <p:spPr>
            <a:xfrm>
              <a:off x="3554663" y="2792663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Half Frame 5">
              <a:extLst>
                <a:ext uri="{FF2B5EF4-FFF2-40B4-BE49-F238E27FC236}">
                  <a16:creationId xmlns:a16="http://schemas.microsoft.com/office/drawing/2014/main" id="{D34A0230-EE78-4651-BF34-34C31F3EA041}"/>
                </a:ext>
              </a:extLst>
            </p:cNvPr>
            <p:cNvSpPr/>
            <p:nvPr/>
          </p:nvSpPr>
          <p:spPr>
            <a:xfrm rot="10800000">
              <a:off x="4457700" y="3638550"/>
              <a:ext cx="636337" cy="636337"/>
            </a:xfrm>
            <a:prstGeom prst="halfFrame">
              <a:avLst>
                <a:gd name="adj1" fmla="val 19850"/>
                <a:gd name="adj2" fmla="val 1985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30">
            <a:extLst>
              <a:ext uri="{FF2B5EF4-FFF2-40B4-BE49-F238E27FC236}">
                <a16:creationId xmlns:a16="http://schemas.microsoft.com/office/drawing/2014/main" id="{3510B600-22D7-45B3-A9D9-5257AB91C87B}"/>
              </a:ext>
            </a:extLst>
          </p:cNvPr>
          <p:cNvSpPr/>
          <p:nvPr/>
        </p:nvSpPr>
        <p:spPr>
          <a:xfrm>
            <a:off x="3683758" y="3146496"/>
            <a:ext cx="566664" cy="565008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rgbClr val="568A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017429676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bstract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568AD3"/>
      </a:accent2>
      <a:accent3>
        <a:srgbClr val="FFFFFF"/>
      </a:accent3>
      <a:accent4>
        <a:srgbClr val="79D155"/>
      </a:accent4>
      <a:accent5>
        <a:srgbClr val="568AD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ABSTRAC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A5A5A5"/>
      </a:accent2>
      <a:accent3>
        <a:srgbClr val="595959"/>
      </a:accent3>
      <a:accent4>
        <a:srgbClr val="568AD3"/>
      </a:accent4>
      <a:accent5>
        <a:srgbClr val="A5A5A5"/>
      </a:accent5>
      <a:accent6>
        <a:srgbClr val="595959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bstract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9D155"/>
      </a:accent1>
      <a:accent2>
        <a:srgbClr val="568AD3"/>
      </a:accent2>
      <a:accent3>
        <a:srgbClr val="FFFFFF"/>
      </a:accent3>
      <a:accent4>
        <a:srgbClr val="79D155"/>
      </a:accent4>
      <a:accent5>
        <a:srgbClr val="568AD3"/>
      </a:accent5>
      <a:accent6>
        <a:srgbClr val="FFFFF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3746</TotalTime>
  <Words>257</Words>
  <Application>Microsoft Office PowerPoint</Application>
  <PresentationFormat>와이드스크린</PresentationFormat>
  <Paragraphs>87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Arial</vt:lpstr>
      <vt:lpstr>Calibri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채진 임</cp:lastModifiedBy>
  <cp:revision>106</cp:revision>
  <dcterms:created xsi:type="dcterms:W3CDTF">2018-04-24T17:14:44Z</dcterms:created>
  <dcterms:modified xsi:type="dcterms:W3CDTF">2019-12-05T01:55:46Z</dcterms:modified>
</cp:coreProperties>
</file>

<file path=docProps/thumbnail.jpeg>
</file>